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9" r:id="rId4"/>
    <p:sldMasterId id="2147483873" r:id="rId5"/>
    <p:sldMasterId id="2147483878" r:id="rId6"/>
    <p:sldMasterId id="2147483884" r:id="rId7"/>
    <p:sldMasterId id="2147483889" r:id="rId8"/>
  </p:sldMasterIdLst>
  <p:notesMasterIdLst>
    <p:notesMasterId r:id="rId26"/>
  </p:notesMasterIdLst>
  <p:handoutMasterIdLst>
    <p:handoutMasterId r:id="rId27"/>
  </p:handoutMasterIdLst>
  <p:sldIdLst>
    <p:sldId id="319" r:id="rId9"/>
    <p:sldId id="433" r:id="rId10"/>
    <p:sldId id="431" r:id="rId11"/>
    <p:sldId id="436" r:id="rId12"/>
    <p:sldId id="435" r:id="rId13"/>
    <p:sldId id="412" r:id="rId14"/>
    <p:sldId id="413" r:id="rId15"/>
    <p:sldId id="438" r:id="rId16"/>
    <p:sldId id="423" r:id="rId17"/>
    <p:sldId id="424" r:id="rId18"/>
    <p:sldId id="425" r:id="rId19"/>
    <p:sldId id="426" r:id="rId20"/>
    <p:sldId id="427" r:id="rId21"/>
    <p:sldId id="428" r:id="rId22"/>
    <p:sldId id="429" r:id="rId23"/>
    <p:sldId id="430" r:id="rId24"/>
    <p:sldId id="439" r:id="rId25"/>
  </p:sldIdLst>
  <p:sldSz cx="9144000" cy="6858000" type="screen4x3"/>
  <p:notesSz cx="6797675" cy="9926638"/>
  <p:defaultTextStyle>
    <a:defPPr>
      <a:defRPr lang="da-DK"/>
    </a:defPPr>
    <a:lvl1pPr marL="0" algn="l" defTabSz="456957" rtl="0" eaLnBrk="1" latinLnBrk="0" hangingPunct="1">
      <a:defRPr sz="1700" kern="1200">
        <a:solidFill>
          <a:schemeClr val="tx1"/>
        </a:solidFill>
        <a:latin typeface="+mn-lt"/>
        <a:ea typeface="+mn-ea"/>
        <a:cs typeface="+mn-cs"/>
      </a:defRPr>
    </a:lvl1pPr>
    <a:lvl2pPr marL="456957" algn="l" defTabSz="456957" rtl="0" eaLnBrk="1" latinLnBrk="0" hangingPunct="1">
      <a:defRPr sz="1700" kern="1200">
        <a:solidFill>
          <a:schemeClr val="tx1"/>
        </a:solidFill>
        <a:latin typeface="+mn-lt"/>
        <a:ea typeface="+mn-ea"/>
        <a:cs typeface="+mn-cs"/>
      </a:defRPr>
    </a:lvl2pPr>
    <a:lvl3pPr marL="913915" algn="l" defTabSz="456957" rtl="0" eaLnBrk="1" latinLnBrk="0" hangingPunct="1">
      <a:defRPr sz="1700" kern="1200">
        <a:solidFill>
          <a:schemeClr val="tx1"/>
        </a:solidFill>
        <a:latin typeface="+mn-lt"/>
        <a:ea typeface="+mn-ea"/>
        <a:cs typeface="+mn-cs"/>
      </a:defRPr>
    </a:lvl3pPr>
    <a:lvl4pPr marL="1370874" algn="l" defTabSz="456957" rtl="0" eaLnBrk="1" latinLnBrk="0" hangingPunct="1">
      <a:defRPr sz="1700" kern="1200">
        <a:solidFill>
          <a:schemeClr val="tx1"/>
        </a:solidFill>
        <a:latin typeface="+mn-lt"/>
        <a:ea typeface="+mn-ea"/>
        <a:cs typeface="+mn-cs"/>
      </a:defRPr>
    </a:lvl4pPr>
    <a:lvl5pPr marL="1827833" algn="l" defTabSz="456957" rtl="0" eaLnBrk="1" latinLnBrk="0" hangingPunct="1">
      <a:defRPr sz="1700" kern="1200">
        <a:solidFill>
          <a:schemeClr val="tx1"/>
        </a:solidFill>
        <a:latin typeface="+mn-lt"/>
        <a:ea typeface="+mn-ea"/>
        <a:cs typeface="+mn-cs"/>
      </a:defRPr>
    </a:lvl5pPr>
    <a:lvl6pPr marL="2284791" algn="l" defTabSz="456957" rtl="0" eaLnBrk="1" latinLnBrk="0" hangingPunct="1">
      <a:defRPr sz="1700" kern="1200">
        <a:solidFill>
          <a:schemeClr val="tx1"/>
        </a:solidFill>
        <a:latin typeface="+mn-lt"/>
        <a:ea typeface="+mn-ea"/>
        <a:cs typeface="+mn-cs"/>
      </a:defRPr>
    </a:lvl6pPr>
    <a:lvl7pPr marL="2741748" algn="l" defTabSz="456957" rtl="0" eaLnBrk="1" latinLnBrk="0" hangingPunct="1">
      <a:defRPr sz="1700" kern="1200">
        <a:solidFill>
          <a:schemeClr val="tx1"/>
        </a:solidFill>
        <a:latin typeface="+mn-lt"/>
        <a:ea typeface="+mn-ea"/>
        <a:cs typeface="+mn-cs"/>
      </a:defRPr>
    </a:lvl7pPr>
    <a:lvl8pPr marL="3198707" algn="l" defTabSz="456957" rtl="0" eaLnBrk="1" latinLnBrk="0" hangingPunct="1">
      <a:defRPr sz="1700" kern="1200">
        <a:solidFill>
          <a:schemeClr val="tx1"/>
        </a:solidFill>
        <a:latin typeface="+mn-lt"/>
        <a:ea typeface="+mn-ea"/>
        <a:cs typeface="+mn-cs"/>
      </a:defRPr>
    </a:lvl8pPr>
    <a:lvl9pPr marL="3655664" algn="l" defTabSz="456957" rtl="0" eaLnBrk="1" latinLnBrk="0" hangingPunct="1">
      <a:defRPr sz="1700" kern="1200">
        <a:solidFill>
          <a:schemeClr val="tx1"/>
        </a:solidFill>
        <a:latin typeface="+mn-lt"/>
        <a:ea typeface="+mn-ea"/>
        <a:cs typeface="+mn-cs"/>
      </a:defRPr>
    </a:lvl9pPr>
  </p:defaultTextStyle>
  <p:extLst>
    <p:ext uri="{521415D9-36F7-43E2-AB2F-B90AF26B5E84}">
      <p14:sectionLst xmlns:p14="http://schemas.microsoft.com/office/powerpoint/2010/main">
        <p14:section name="Ikke-navngivet sektion" id="{1A08636B-E9CB-524C-9AE2-8C8F40779DAB}">
          <p14:sldIdLst>
            <p14:sldId id="319"/>
            <p14:sldId id="433"/>
            <p14:sldId id="431"/>
            <p14:sldId id="436"/>
            <p14:sldId id="435"/>
            <p14:sldId id="412"/>
            <p14:sldId id="413"/>
            <p14:sldId id="438"/>
            <p14:sldId id="423"/>
            <p14:sldId id="424"/>
            <p14:sldId id="425"/>
            <p14:sldId id="426"/>
            <p14:sldId id="427"/>
            <p14:sldId id="428"/>
            <p14:sldId id="429"/>
            <p14:sldId id="430"/>
            <p14:sldId id="439"/>
          </p14:sldIdLst>
        </p14:section>
      </p14:sectionLst>
    </p:ext>
    <p:ext uri="{EFAFB233-063F-42B5-8137-9DF3F51BA10A}">
      <p15:sldGuideLst xmlns:p15="http://schemas.microsoft.com/office/powerpoint/2012/main">
        <p15:guide id="1" orient="horz" pos="2160">
          <p15:clr>
            <a:srgbClr val="A4A3A4"/>
          </p15:clr>
        </p15:guide>
        <p15:guide id="2" pos="288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EE961F"/>
    <a:srgbClr val="800040"/>
    <a:srgbClr val="0080FF"/>
    <a:srgbClr val="6666FF"/>
    <a:srgbClr val="EF961F"/>
    <a:srgbClr val="ED961E"/>
    <a:srgbClr val="FB9F1F"/>
    <a:srgbClr val="9B6213"/>
    <a:srgbClr val="FFA01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3592" autoAdjust="0"/>
  </p:normalViewPr>
  <p:slideViewPr>
    <p:cSldViewPr snapToGrid="0" snapToObjects="1">
      <p:cViewPr varScale="1">
        <p:scale>
          <a:sx n="122" d="100"/>
          <a:sy n="122" d="100"/>
        </p:scale>
        <p:origin x="1290" y="96"/>
      </p:cViewPr>
      <p:guideLst>
        <p:guide orient="horz" pos="2160"/>
        <p:guide pos="2883"/>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 Thoft" userId="47800662-ddd2-475c-8665-bc616106c03a" providerId="ADAL" clId="{7FE53B05-A20C-4AF9-B656-EFE1168B2B23}"/>
    <pc:docChg chg="custSel addSld delSld modSld modSection">
      <pc:chgData name="Eva Thoft" userId="47800662-ddd2-475c-8665-bc616106c03a" providerId="ADAL" clId="{7FE53B05-A20C-4AF9-B656-EFE1168B2B23}" dt="2017-12-01T17:05:36.435" v="104" actId="6549"/>
      <pc:docMkLst>
        <pc:docMk/>
      </pc:docMkLst>
      <pc:sldChg chg="modSp">
        <pc:chgData name="Eva Thoft" userId="47800662-ddd2-475c-8665-bc616106c03a" providerId="ADAL" clId="{7FE53B05-A20C-4AF9-B656-EFE1168B2B23}" dt="2017-12-01T17:04:31.626" v="101" actId="20577"/>
        <pc:sldMkLst>
          <pc:docMk/>
          <pc:sldMk cId="113677892" sldId="319"/>
        </pc:sldMkLst>
        <pc:spChg chg="mod">
          <ac:chgData name="Eva Thoft" userId="47800662-ddd2-475c-8665-bc616106c03a" providerId="ADAL" clId="{7FE53B05-A20C-4AF9-B656-EFE1168B2B23}" dt="2017-12-01T17:03:10.225" v="44" actId="20577"/>
          <ac:spMkLst>
            <pc:docMk/>
            <pc:sldMk cId="113677892" sldId="319"/>
            <ac:spMk id="23553" creationId="{00000000-0000-0000-0000-000000000000}"/>
          </ac:spMkLst>
        </pc:spChg>
        <pc:spChg chg="mod">
          <ac:chgData name="Eva Thoft" userId="47800662-ddd2-475c-8665-bc616106c03a" providerId="ADAL" clId="{7FE53B05-A20C-4AF9-B656-EFE1168B2B23}" dt="2017-12-01T17:03:19.804" v="50" actId="20577"/>
          <ac:spMkLst>
            <pc:docMk/>
            <pc:sldMk cId="113677892" sldId="319"/>
            <ac:spMk id="23554" creationId="{00000000-0000-0000-0000-000000000000}"/>
          </ac:spMkLst>
        </pc:spChg>
        <pc:spChg chg="mod">
          <ac:chgData name="Eva Thoft" userId="47800662-ddd2-475c-8665-bc616106c03a" providerId="ADAL" clId="{7FE53B05-A20C-4AF9-B656-EFE1168B2B23}" dt="2017-12-01T17:03:32.311" v="53" actId="1076"/>
          <ac:spMkLst>
            <pc:docMk/>
            <pc:sldMk cId="113677892" sldId="319"/>
            <ac:spMk id="23555" creationId="{00000000-0000-0000-0000-000000000000}"/>
          </ac:spMkLst>
        </pc:spChg>
        <pc:spChg chg="mod">
          <ac:chgData name="Eva Thoft" userId="47800662-ddd2-475c-8665-bc616106c03a" providerId="ADAL" clId="{7FE53B05-A20C-4AF9-B656-EFE1168B2B23}" dt="2017-12-01T17:04:31.626" v="101" actId="20577"/>
          <ac:spMkLst>
            <pc:docMk/>
            <pc:sldMk cId="113677892" sldId="319"/>
            <ac:spMk id="23556" creationId="{00000000-0000-0000-0000-000000000000}"/>
          </ac:spMkLst>
        </pc:spChg>
      </pc:sldChg>
      <pc:sldChg chg="del">
        <pc:chgData name="Eva Thoft" userId="47800662-ddd2-475c-8665-bc616106c03a" providerId="ADAL" clId="{7FE53B05-A20C-4AF9-B656-EFE1168B2B23}" dt="2017-12-01T17:00:09.340" v="1" actId="2696"/>
        <pc:sldMkLst>
          <pc:docMk/>
          <pc:sldMk cId="833488102" sldId="398"/>
        </pc:sldMkLst>
      </pc:sldChg>
      <pc:sldChg chg="del">
        <pc:chgData name="Eva Thoft" userId="47800662-ddd2-475c-8665-bc616106c03a" providerId="ADAL" clId="{7FE53B05-A20C-4AF9-B656-EFE1168B2B23}" dt="2017-12-01T17:00:07.737" v="0" actId="2696"/>
        <pc:sldMkLst>
          <pc:docMk/>
          <pc:sldMk cId="1892111768" sldId="404"/>
        </pc:sldMkLst>
      </pc:sldChg>
      <pc:sldChg chg="del">
        <pc:chgData name="Eva Thoft" userId="47800662-ddd2-475c-8665-bc616106c03a" providerId="ADAL" clId="{7FE53B05-A20C-4AF9-B656-EFE1168B2B23}" dt="2017-12-01T17:01:05.918" v="6" actId="2696"/>
        <pc:sldMkLst>
          <pc:docMk/>
          <pc:sldMk cId="3689852644" sldId="409"/>
        </pc:sldMkLst>
      </pc:sldChg>
      <pc:sldChg chg="del">
        <pc:chgData name="Eva Thoft" userId="47800662-ddd2-475c-8665-bc616106c03a" providerId="ADAL" clId="{7FE53B05-A20C-4AF9-B656-EFE1168B2B23}" dt="2017-12-01T17:01:03.736" v="5" actId="2696"/>
        <pc:sldMkLst>
          <pc:docMk/>
          <pc:sldMk cId="307284066" sldId="411"/>
        </pc:sldMkLst>
      </pc:sldChg>
      <pc:sldChg chg="del">
        <pc:chgData name="Eva Thoft" userId="47800662-ddd2-475c-8665-bc616106c03a" providerId="ADAL" clId="{7FE53B05-A20C-4AF9-B656-EFE1168B2B23}" dt="2017-12-01T17:05:06.481" v="102" actId="2696"/>
        <pc:sldMkLst>
          <pc:docMk/>
          <pc:sldMk cId="2387988159" sldId="416"/>
        </pc:sldMkLst>
      </pc:sldChg>
      <pc:sldChg chg="del">
        <pc:chgData name="Eva Thoft" userId="47800662-ddd2-475c-8665-bc616106c03a" providerId="ADAL" clId="{7FE53B05-A20C-4AF9-B656-EFE1168B2B23}" dt="2017-12-01T17:00:23.041" v="2" actId="2696"/>
        <pc:sldMkLst>
          <pc:docMk/>
          <pc:sldMk cId="2419345702" sldId="419"/>
        </pc:sldMkLst>
      </pc:sldChg>
      <pc:sldChg chg="del">
        <pc:chgData name="Eva Thoft" userId="47800662-ddd2-475c-8665-bc616106c03a" providerId="ADAL" clId="{7FE53B05-A20C-4AF9-B656-EFE1168B2B23}" dt="2017-12-01T17:00:26.040" v="3" actId="2696"/>
        <pc:sldMkLst>
          <pc:docMk/>
          <pc:sldMk cId="563157231" sldId="420"/>
        </pc:sldMkLst>
      </pc:sldChg>
      <pc:sldChg chg="add">
        <pc:chgData name="Eva Thoft" userId="47800662-ddd2-475c-8665-bc616106c03a" providerId="ADAL" clId="{7FE53B05-A20C-4AF9-B656-EFE1168B2B23}" dt="2017-12-01T17:02:35.227" v="7" actId="6549"/>
        <pc:sldMkLst>
          <pc:docMk/>
          <pc:sldMk cId="1220797206" sldId="422"/>
        </pc:sldMkLst>
      </pc:sldChg>
      <pc:sldChg chg="del">
        <pc:chgData name="Eva Thoft" userId="47800662-ddd2-475c-8665-bc616106c03a" providerId="ADAL" clId="{7FE53B05-A20C-4AF9-B656-EFE1168B2B23}" dt="2017-12-01T17:00:31.388" v="4" actId="2696"/>
        <pc:sldMkLst>
          <pc:docMk/>
          <pc:sldMk cId="2563605032" sldId="422"/>
        </pc:sldMkLst>
      </pc:sldChg>
      <pc:sldChg chg="add">
        <pc:chgData name="Eva Thoft" userId="47800662-ddd2-475c-8665-bc616106c03a" providerId="ADAL" clId="{7FE53B05-A20C-4AF9-B656-EFE1168B2B23}" dt="2017-12-01T17:02:35.227" v="7" actId="6549"/>
        <pc:sldMkLst>
          <pc:docMk/>
          <pc:sldMk cId="1694809318" sldId="423"/>
        </pc:sldMkLst>
      </pc:sldChg>
      <pc:sldChg chg="add">
        <pc:chgData name="Eva Thoft" userId="47800662-ddd2-475c-8665-bc616106c03a" providerId="ADAL" clId="{7FE53B05-A20C-4AF9-B656-EFE1168B2B23}" dt="2017-12-01T17:02:35.227" v="7" actId="6549"/>
        <pc:sldMkLst>
          <pc:docMk/>
          <pc:sldMk cId="561859198" sldId="424"/>
        </pc:sldMkLst>
      </pc:sldChg>
      <pc:sldChg chg="add">
        <pc:chgData name="Eva Thoft" userId="47800662-ddd2-475c-8665-bc616106c03a" providerId="ADAL" clId="{7FE53B05-A20C-4AF9-B656-EFE1168B2B23}" dt="2017-12-01T17:02:35.227" v="7" actId="6549"/>
        <pc:sldMkLst>
          <pc:docMk/>
          <pc:sldMk cId="3166805447" sldId="425"/>
        </pc:sldMkLst>
      </pc:sldChg>
      <pc:sldChg chg="add">
        <pc:chgData name="Eva Thoft" userId="47800662-ddd2-475c-8665-bc616106c03a" providerId="ADAL" clId="{7FE53B05-A20C-4AF9-B656-EFE1168B2B23}" dt="2017-12-01T17:02:35.227" v="7" actId="6549"/>
        <pc:sldMkLst>
          <pc:docMk/>
          <pc:sldMk cId="3508728394" sldId="426"/>
        </pc:sldMkLst>
      </pc:sldChg>
      <pc:sldChg chg="add">
        <pc:chgData name="Eva Thoft" userId="47800662-ddd2-475c-8665-bc616106c03a" providerId="ADAL" clId="{7FE53B05-A20C-4AF9-B656-EFE1168B2B23}" dt="2017-12-01T17:02:35.227" v="7" actId="6549"/>
        <pc:sldMkLst>
          <pc:docMk/>
          <pc:sldMk cId="613791281" sldId="427"/>
        </pc:sldMkLst>
      </pc:sldChg>
      <pc:sldChg chg="add">
        <pc:chgData name="Eva Thoft" userId="47800662-ddd2-475c-8665-bc616106c03a" providerId="ADAL" clId="{7FE53B05-A20C-4AF9-B656-EFE1168B2B23}" dt="2017-12-01T17:02:35.227" v="7" actId="6549"/>
        <pc:sldMkLst>
          <pc:docMk/>
          <pc:sldMk cId="4003553469" sldId="428"/>
        </pc:sldMkLst>
      </pc:sldChg>
      <pc:sldChg chg="add">
        <pc:chgData name="Eva Thoft" userId="47800662-ddd2-475c-8665-bc616106c03a" providerId="ADAL" clId="{7FE53B05-A20C-4AF9-B656-EFE1168B2B23}" dt="2017-12-01T17:02:35.227" v="7" actId="6549"/>
        <pc:sldMkLst>
          <pc:docMk/>
          <pc:sldMk cId="1573589078" sldId="429"/>
        </pc:sldMkLst>
      </pc:sldChg>
      <pc:sldChg chg="add">
        <pc:chgData name="Eva Thoft" userId="47800662-ddd2-475c-8665-bc616106c03a" providerId="ADAL" clId="{7FE53B05-A20C-4AF9-B656-EFE1168B2B23}" dt="2017-12-01T17:02:35.227" v="7" actId="6549"/>
        <pc:sldMkLst>
          <pc:docMk/>
          <pc:sldMk cId="391840371" sldId="430"/>
        </pc:sldMkLst>
      </pc:sldChg>
      <pc:sldChg chg="modSp add">
        <pc:chgData name="Eva Thoft" userId="47800662-ddd2-475c-8665-bc616106c03a" providerId="ADAL" clId="{7FE53B05-A20C-4AF9-B656-EFE1168B2B23}" dt="2017-12-01T17:05:36.435" v="104" actId="6549"/>
        <pc:sldMkLst>
          <pc:docMk/>
          <pc:sldMk cId="3833535283" sldId="431"/>
        </pc:sldMkLst>
        <pc:spChg chg="mod">
          <ac:chgData name="Eva Thoft" userId="47800662-ddd2-475c-8665-bc616106c03a" providerId="ADAL" clId="{7FE53B05-A20C-4AF9-B656-EFE1168B2B23}" dt="2017-12-01T17:05:36.435" v="104" actId="6549"/>
          <ac:spMkLst>
            <pc:docMk/>
            <pc:sldMk cId="3833535283" sldId="431"/>
            <ac:spMk id="3" creationId="{00000000-0000-0000-0000-000000000000}"/>
          </ac:spMkLst>
        </pc:spChg>
      </pc:sldChg>
    </pc:docChg>
  </pc:docChgLst>
  <pc:docChgLst>
    <pc:chgData name="Eva Thoft" userId="47800662-ddd2-475c-8665-bc616106c03a" providerId="ADAL" clId="{B80B54B2-DB23-41BC-AE70-BF6AA2FAAB95}"/>
    <pc:docChg chg="undo custSel addSld delSld modSld sldOrd modSection">
      <pc:chgData name="Eva Thoft" userId="47800662-ddd2-475c-8665-bc616106c03a" providerId="ADAL" clId="{B80B54B2-DB23-41BC-AE70-BF6AA2FAAB95}" dt="2017-12-05T09:45:57.535" v="1575" actId="255"/>
      <pc:docMkLst>
        <pc:docMk/>
      </pc:docMkLst>
      <pc:sldChg chg="modSp">
        <pc:chgData name="Eva Thoft" userId="47800662-ddd2-475c-8665-bc616106c03a" providerId="ADAL" clId="{B80B54B2-DB23-41BC-AE70-BF6AA2FAAB95}" dt="2017-12-04T08:09:01.577" v="164" actId="20577"/>
        <pc:sldMkLst>
          <pc:docMk/>
          <pc:sldMk cId="4199902276" sldId="412"/>
        </pc:sldMkLst>
        <pc:spChg chg="mod">
          <ac:chgData name="Eva Thoft" userId="47800662-ddd2-475c-8665-bc616106c03a" providerId="ADAL" clId="{B80B54B2-DB23-41BC-AE70-BF6AA2FAAB95}" dt="2017-12-04T08:09:01.577" v="164" actId="20577"/>
          <ac:spMkLst>
            <pc:docMk/>
            <pc:sldMk cId="4199902276" sldId="412"/>
            <ac:spMk id="39941" creationId="{00000000-0000-0000-0000-000000000000}"/>
          </ac:spMkLst>
        </pc:spChg>
      </pc:sldChg>
      <pc:sldChg chg="del">
        <pc:chgData name="Eva Thoft" userId="47800662-ddd2-475c-8665-bc616106c03a" providerId="ADAL" clId="{B80B54B2-DB23-41BC-AE70-BF6AA2FAAB95}" dt="2017-12-04T07:58:26.819" v="63" actId="2696"/>
        <pc:sldMkLst>
          <pc:docMk/>
          <pc:sldMk cId="1214346845" sldId="417"/>
        </pc:sldMkLst>
      </pc:sldChg>
      <pc:sldChg chg="modSp del">
        <pc:chgData name="Eva Thoft" userId="47800662-ddd2-475c-8665-bc616106c03a" providerId="ADAL" clId="{B80B54B2-DB23-41BC-AE70-BF6AA2FAAB95}" dt="2017-12-04T08:11:54.936" v="514" actId="2696"/>
        <pc:sldMkLst>
          <pc:docMk/>
          <pc:sldMk cId="739591323" sldId="418"/>
        </pc:sldMkLst>
        <pc:spChg chg="mod">
          <ac:chgData name="Eva Thoft" userId="47800662-ddd2-475c-8665-bc616106c03a" providerId="ADAL" clId="{B80B54B2-DB23-41BC-AE70-BF6AA2FAAB95}" dt="2017-12-04T08:01:30.563" v="120" actId="20577"/>
          <ac:spMkLst>
            <pc:docMk/>
            <pc:sldMk cId="739591323" sldId="418"/>
            <ac:spMk id="3" creationId="{00000000-0000-0000-0000-000000000000}"/>
          </ac:spMkLst>
        </pc:spChg>
      </pc:sldChg>
      <pc:sldChg chg="del">
        <pc:chgData name="Eva Thoft" userId="47800662-ddd2-475c-8665-bc616106c03a" providerId="ADAL" clId="{B80B54B2-DB23-41BC-AE70-BF6AA2FAAB95}" dt="2017-12-04T08:02:47.451" v="128" actId="2696"/>
        <pc:sldMkLst>
          <pc:docMk/>
          <pc:sldMk cId="592584013" sldId="421"/>
        </pc:sldMkLst>
      </pc:sldChg>
      <pc:sldChg chg="del">
        <pc:chgData name="Eva Thoft" userId="47800662-ddd2-475c-8665-bc616106c03a" providerId="ADAL" clId="{B80B54B2-DB23-41BC-AE70-BF6AA2FAAB95}" dt="2017-12-04T08:02:00.244" v="121" actId="2696"/>
        <pc:sldMkLst>
          <pc:docMk/>
          <pc:sldMk cId="1220797206" sldId="422"/>
        </pc:sldMkLst>
      </pc:sldChg>
      <pc:sldChg chg="modSp">
        <pc:chgData name="Eva Thoft" userId="47800662-ddd2-475c-8665-bc616106c03a" providerId="ADAL" clId="{B80B54B2-DB23-41BC-AE70-BF6AA2FAAB95}" dt="2017-12-04T22:42:51.252" v="1515" actId="27636"/>
        <pc:sldMkLst>
          <pc:docMk/>
          <pc:sldMk cId="1694809318" sldId="423"/>
        </pc:sldMkLst>
        <pc:spChg chg="mod">
          <ac:chgData name="Eva Thoft" userId="47800662-ddd2-475c-8665-bc616106c03a" providerId="ADAL" clId="{B80B54B2-DB23-41BC-AE70-BF6AA2FAAB95}" dt="2017-12-04T22:42:51.252" v="1515" actId="27636"/>
          <ac:spMkLst>
            <pc:docMk/>
            <pc:sldMk cId="1694809318" sldId="423"/>
            <ac:spMk id="2" creationId="{00000000-0000-0000-0000-000000000000}"/>
          </ac:spMkLst>
        </pc:spChg>
      </pc:sldChg>
      <pc:sldChg chg="modSp">
        <pc:chgData name="Eva Thoft" userId="47800662-ddd2-475c-8665-bc616106c03a" providerId="ADAL" clId="{B80B54B2-DB23-41BC-AE70-BF6AA2FAAB95}" dt="2017-12-05T09:45:57.535" v="1575" actId="255"/>
        <pc:sldMkLst>
          <pc:docMk/>
          <pc:sldMk cId="561859198" sldId="424"/>
        </pc:sldMkLst>
        <pc:spChg chg="mod">
          <ac:chgData name="Eva Thoft" userId="47800662-ddd2-475c-8665-bc616106c03a" providerId="ADAL" clId="{B80B54B2-DB23-41BC-AE70-BF6AA2FAAB95}" dt="2017-12-05T09:45:57.535" v="1575" actId="255"/>
          <ac:spMkLst>
            <pc:docMk/>
            <pc:sldMk cId="561859198" sldId="424"/>
            <ac:spMk id="7" creationId="{00000000-0000-0000-0000-000000000000}"/>
          </ac:spMkLst>
        </pc:spChg>
      </pc:sldChg>
      <pc:sldChg chg="modSp">
        <pc:chgData name="Eva Thoft" userId="47800662-ddd2-475c-8665-bc616106c03a" providerId="ADAL" clId="{B80B54B2-DB23-41BC-AE70-BF6AA2FAAB95}" dt="2017-12-04T22:39:55.942" v="1496" actId="20577"/>
        <pc:sldMkLst>
          <pc:docMk/>
          <pc:sldMk cId="3833535283" sldId="431"/>
        </pc:sldMkLst>
        <pc:spChg chg="mod">
          <ac:chgData name="Eva Thoft" userId="47800662-ddd2-475c-8665-bc616106c03a" providerId="ADAL" clId="{B80B54B2-DB23-41BC-AE70-BF6AA2FAAB95}" dt="2017-12-04T22:39:55.942" v="1496" actId="20577"/>
          <ac:spMkLst>
            <pc:docMk/>
            <pc:sldMk cId="3833535283" sldId="431"/>
            <ac:spMk id="3" creationId="{00000000-0000-0000-0000-000000000000}"/>
          </ac:spMkLst>
        </pc:spChg>
        <pc:spChg chg="mod">
          <ac:chgData name="Eva Thoft" userId="47800662-ddd2-475c-8665-bc616106c03a" providerId="ADAL" clId="{B80B54B2-DB23-41BC-AE70-BF6AA2FAAB95}" dt="2017-12-04T22:19:43.898" v="1323" actId="20577"/>
          <ac:spMkLst>
            <pc:docMk/>
            <pc:sldMk cId="3833535283" sldId="431"/>
            <ac:spMk id="6" creationId="{F527928E-25D0-4D1B-ABF3-604A3F545657}"/>
          </ac:spMkLst>
        </pc:spChg>
      </pc:sldChg>
      <pc:sldChg chg="modSp add del">
        <pc:chgData name="Eva Thoft" userId="47800662-ddd2-475c-8665-bc616106c03a" providerId="ADAL" clId="{B80B54B2-DB23-41BC-AE70-BF6AA2FAAB95}" dt="2017-12-04T07:56:07.321" v="17" actId="2696"/>
        <pc:sldMkLst>
          <pc:docMk/>
          <pc:sldMk cId="1120176183" sldId="432"/>
        </pc:sldMkLst>
        <pc:spChg chg="mod">
          <ac:chgData name="Eva Thoft" userId="47800662-ddd2-475c-8665-bc616106c03a" providerId="ADAL" clId="{B80B54B2-DB23-41BC-AE70-BF6AA2FAAB95}" dt="2017-12-04T07:53:36.723" v="15" actId="20577"/>
          <ac:spMkLst>
            <pc:docMk/>
            <pc:sldMk cId="1120176183" sldId="432"/>
            <ac:spMk id="2" creationId="{87FC68BB-D783-4F82-97D1-426CCBB34DB4}"/>
          </ac:spMkLst>
        </pc:spChg>
      </pc:sldChg>
      <pc:sldChg chg="addSp delSp modSp add modAnim">
        <pc:chgData name="Eva Thoft" userId="47800662-ddd2-475c-8665-bc616106c03a" providerId="ADAL" clId="{B80B54B2-DB23-41BC-AE70-BF6AA2FAAB95}" dt="2017-12-04T22:28:58.134" v="1439" actId="20577"/>
        <pc:sldMkLst>
          <pc:docMk/>
          <pc:sldMk cId="2466778377" sldId="433"/>
        </pc:sldMkLst>
        <pc:spChg chg="add mod">
          <ac:chgData name="Eva Thoft" userId="47800662-ddd2-475c-8665-bc616106c03a" providerId="ADAL" clId="{B80B54B2-DB23-41BC-AE70-BF6AA2FAAB95}" dt="2017-12-04T22:28:56.786" v="1438" actId="1076"/>
          <ac:spMkLst>
            <pc:docMk/>
            <pc:sldMk cId="2466778377" sldId="433"/>
            <ac:spMk id="3" creationId="{7D6B821A-2A0D-4F92-8DBE-2A4BB8EE7796}"/>
          </ac:spMkLst>
        </pc:spChg>
        <pc:spChg chg="mod">
          <ac:chgData name="Eva Thoft" userId="47800662-ddd2-475c-8665-bc616106c03a" providerId="ADAL" clId="{B80B54B2-DB23-41BC-AE70-BF6AA2FAAB95}" dt="2017-12-04T22:28:36.097" v="1400" actId="1035"/>
          <ac:spMkLst>
            <pc:docMk/>
            <pc:sldMk cId="2466778377" sldId="433"/>
            <ac:spMk id="6" creationId="{00000000-0000-0000-0000-000000000000}"/>
          </ac:spMkLst>
        </pc:spChg>
        <pc:spChg chg="mod">
          <ac:chgData name="Eva Thoft" userId="47800662-ddd2-475c-8665-bc616106c03a" providerId="ADAL" clId="{B80B54B2-DB23-41BC-AE70-BF6AA2FAAB95}" dt="2017-12-04T22:28:36.097" v="1400" actId="1035"/>
          <ac:spMkLst>
            <pc:docMk/>
            <pc:sldMk cId="2466778377" sldId="433"/>
            <ac:spMk id="7" creationId="{00000000-0000-0000-0000-000000000000}"/>
          </ac:spMkLst>
        </pc:spChg>
        <pc:spChg chg="mod">
          <ac:chgData name="Eva Thoft" userId="47800662-ddd2-475c-8665-bc616106c03a" providerId="ADAL" clId="{B80B54B2-DB23-41BC-AE70-BF6AA2FAAB95}" dt="2017-12-04T22:28:36.097" v="1400" actId="1035"/>
          <ac:spMkLst>
            <pc:docMk/>
            <pc:sldMk cId="2466778377" sldId="433"/>
            <ac:spMk id="8" creationId="{00000000-0000-0000-0000-000000000000}"/>
          </ac:spMkLst>
        </pc:spChg>
        <pc:spChg chg="mod">
          <ac:chgData name="Eva Thoft" userId="47800662-ddd2-475c-8665-bc616106c03a" providerId="ADAL" clId="{B80B54B2-DB23-41BC-AE70-BF6AA2FAAB95}" dt="2017-12-04T22:28:36.097" v="1400" actId="1035"/>
          <ac:spMkLst>
            <pc:docMk/>
            <pc:sldMk cId="2466778377" sldId="433"/>
            <ac:spMk id="9" creationId="{00000000-0000-0000-0000-000000000000}"/>
          </ac:spMkLst>
        </pc:spChg>
        <pc:spChg chg="mod">
          <ac:chgData name="Eva Thoft" userId="47800662-ddd2-475c-8665-bc616106c03a" providerId="ADAL" clId="{B80B54B2-DB23-41BC-AE70-BF6AA2FAAB95}" dt="2017-12-04T22:28:36.097" v="1400" actId="1035"/>
          <ac:spMkLst>
            <pc:docMk/>
            <pc:sldMk cId="2466778377" sldId="433"/>
            <ac:spMk id="10" creationId="{00000000-0000-0000-0000-000000000000}"/>
          </ac:spMkLst>
        </pc:spChg>
        <pc:spChg chg="mod">
          <ac:chgData name="Eva Thoft" userId="47800662-ddd2-475c-8665-bc616106c03a" providerId="ADAL" clId="{B80B54B2-DB23-41BC-AE70-BF6AA2FAAB95}" dt="2017-12-04T22:28:36.097" v="1400" actId="1035"/>
          <ac:spMkLst>
            <pc:docMk/>
            <pc:sldMk cId="2466778377" sldId="433"/>
            <ac:spMk id="59" creationId="{00000000-0000-0000-0000-000000000000}"/>
          </ac:spMkLst>
        </pc:spChg>
        <pc:grpChg chg="add mod">
          <ac:chgData name="Eva Thoft" userId="47800662-ddd2-475c-8665-bc616106c03a" providerId="ADAL" clId="{B80B54B2-DB23-41BC-AE70-BF6AA2FAAB95}" dt="2017-12-04T22:28:30.366" v="1376" actId="164"/>
          <ac:grpSpMkLst>
            <pc:docMk/>
            <pc:sldMk cId="2466778377" sldId="433"/>
            <ac:grpSpMk id="11" creationId="{C76311A7-7F27-4D39-80CA-038372987F31}"/>
          </ac:grpSpMkLst>
        </pc:grpChg>
        <pc:picChg chg="add del mod">
          <ac:chgData name="Eva Thoft" userId="47800662-ddd2-475c-8665-bc616106c03a" providerId="ADAL" clId="{B80B54B2-DB23-41BC-AE70-BF6AA2FAAB95}" dt="2017-12-04T08:02:13.563" v="123" actId="20577"/>
          <ac:picMkLst>
            <pc:docMk/>
            <pc:sldMk cId="2466778377" sldId="433"/>
            <ac:picMk id="21" creationId="{A2F861FF-3591-4FC2-B299-15F5831B8BFC}"/>
          </ac:picMkLst>
        </pc:picChg>
        <pc:picChg chg="add mod">
          <ac:chgData name="Eva Thoft" userId="47800662-ddd2-475c-8665-bc616106c03a" providerId="ADAL" clId="{B80B54B2-DB23-41BC-AE70-BF6AA2FAAB95}" dt="2017-12-04T22:28:36.097" v="1400" actId="1035"/>
          <ac:picMkLst>
            <pc:docMk/>
            <pc:sldMk cId="2466778377" sldId="433"/>
            <ac:picMk id="22" creationId="{C95A32D7-7C4A-4F91-9D36-89204041E88D}"/>
          </ac:picMkLst>
        </pc:picChg>
        <pc:cxnChg chg="mod">
          <ac:chgData name="Eva Thoft" userId="47800662-ddd2-475c-8665-bc616106c03a" providerId="ADAL" clId="{B80B54B2-DB23-41BC-AE70-BF6AA2FAAB95}" dt="2017-12-04T22:28:36.097" v="1400" actId="1035"/>
          <ac:cxnSpMkLst>
            <pc:docMk/>
            <pc:sldMk cId="2466778377" sldId="433"/>
            <ac:cxnSpMk id="25" creationId="{00000000-0000-0000-0000-000000000000}"/>
          </ac:cxnSpMkLst>
        </pc:cxnChg>
        <pc:cxnChg chg="mod">
          <ac:chgData name="Eva Thoft" userId="47800662-ddd2-475c-8665-bc616106c03a" providerId="ADAL" clId="{B80B54B2-DB23-41BC-AE70-BF6AA2FAAB95}" dt="2017-12-04T22:28:36.097" v="1400" actId="1035"/>
          <ac:cxnSpMkLst>
            <pc:docMk/>
            <pc:sldMk cId="2466778377" sldId="433"/>
            <ac:cxnSpMk id="26" creationId="{00000000-0000-0000-0000-000000000000}"/>
          </ac:cxnSpMkLst>
        </pc:cxnChg>
        <pc:cxnChg chg="mod">
          <ac:chgData name="Eva Thoft" userId="47800662-ddd2-475c-8665-bc616106c03a" providerId="ADAL" clId="{B80B54B2-DB23-41BC-AE70-BF6AA2FAAB95}" dt="2017-12-04T22:28:36.097" v="1400" actId="1035"/>
          <ac:cxnSpMkLst>
            <pc:docMk/>
            <pc:sldMk cId="2466778377" sldId="433"/>
            <ac:cxnSpMk id="30" creationId="{00000000-0000-0000-0000-000000000000}"/>
          </ac:cxnSpMkLst>
        </pc:cxnChg>
        <pc:cxnChg chg="mod">
          <ac:chgData name="Eva Thoft" userId="47800662-ddd2-475c-8665-bc616106c03a" providerId="ADAL" clId="{B80B54B2-DB23-41BC-AE70-BF6AA2FAAB95}" dt="2017-12-04T22:28:36.097" v="1400" actId="1035"/>
          <ac:cxnSpMkLst>
            <pc:docMk/>
            <pc:sldMk cId="2466778377" sldId="433"/>
            <ac:cxnSpMk id="33" creationId="{00000000-0000-0000-0000-000000000000}"/>
          </ac:cxnSpMkLst>
        </pc:cxnChg>
        <pc:cxnChg chg="mod">
          <ac:chgData name="Eva Thoft" userId="47800662-ddd2-475c-8665-bc616106c03a" providerId="ADAL" clId="{B80B54B2-DB23-41BC-AE70-BF6AA2FAAB95}" dt="2017-12-04T22:28:36.097" v="1400" actId="1035"/>
          <ac:cxnSpMkLst>
            <pc:docMk/>
            <pc:sldMk cId="2466778377" sldId="433"/>
            <ac:cxnSpMk id="36" creationId="{00000000-0000-0000-0000-000000000000}"/>
          </ac:cxnSpMkLst>
        </pc:cxnChg>
        <pc:cxnChg chg="mod">
          <ac:chgData name="Eva Thoft" userId="47800662-ddd2-475c-8665-bc616106c03a" providerId="ADAL" clId="{B80B54B2-DB23-41BC-AE70-BF6AA2FAAB95}" dt="2017-12-04T22:28:36.097" v="1400" actId="1035"/>
          <ac:cxnSpMkLst>
            <pc:docMk/>
            <pc:sldMk cId="2466778377" sldId="433"/>
            <ac:cxnSpMk id="42" creationId="{00000000-0000-0000-0000-000000000000}"/>
          </ac:cxnSpMkLst>
        </pc:cxnChg>
        <pc:cxnChg chg="mod">
          <ac:chgData name="Eva Thoft" userId="47800662-ddd2-475c-8665-bc616106c03a" providerId="ADAL" clId="{B80B54B2-DB23-41BC-AE70-BF6AA2FAAB95}" dt="2017-12-04T22:28:36.097" v="1400" actId="1035"/>
          <ac:cxnSpMkLst>
            <pc:docMk/>
            <pc:sldMk cId="2466778377" sldId="433"/>
            <ac:cxnSpMk id="45" creationId="{00000000-0000-0000-0000-000000000000}"/>
          </ac:cxnSpMkLst>
        </pc:cxnChg>
        <pc:cxnChg chg="mod">
          <ac:chgData name="Eva Thoft" userId="47800662-ddd2-475c-8665-bc616106c03a" providerId="ADAL" clId="{B80B54B2-DB23-41BC-AE70-BF6AA2FAAB95}" dt="2017-12-04T22:28:36.097" v="1400" actId="1035"/>
          <ac:cxnSpMkLst>
            <pc:docMk/>
            <pc:sldMk cId="2466778377" sldId="433"/>
            <ac:cxnSpMk id="48" creationId="{00000000-0000-0000-0000-000000000000}"/>
          </ac:cxnSpMkLst>
        </pc:cxnChg>
        <pc:cxnChg chg="mod">
          <ac:chgData name="Eva Thoft" userId="47800662-ddd2-475c-8665-bc616106c03a" providerId="ADAL" clId="{B80B54B2-DB23-41BC-AE70-BF6AA2FAAB95}" dt="2017-12-04T22:28:36.097" v="1400" actId="1035"/>
          <ac:cxnSpMkLst>
            <pc:docMk/>
            <pc:sldMk cId="2466778377" sldId="433"/>
            <ac:cxnSpMk id="51" creationId="{00000000-0000-0000-0000-000000000000}"/>
          </ac:cxnSpMkLst>
        </pc:cxnChg>
        <pc:cxnChg chg="mod">
          <ac:chgData name="Eva Thoft" userId="47800662-ddd2-475c-8665-bc616106c03a" providerId="ADAL" clId="{B80B54B2-DB23-41BC-AE70-BF6AA2FAAB95}" dt="2017-12-04T22:28:36.097" v="1400" actId="1035"/>
          <ac:cxnSpMkLst>
            <pc:docMk/>
            <pc:sldMk cId="2466778377" sldId="433"/>
            <ac:cxnSpMk id="56" creationId="{00000000-0000-0000-0000-000000000000}"/>
          </ac:cxnSpMkLst>
        </pc:cxnChg>
      </pc:sldChg>
      <pc:sldChg chg="modSp add del">
        <pc:chgData name="Eva Thoft" userId="47800662-ddd2-475c-8665-bc616106c03a" providerId="ADAL" clId="{B80B54B2-DB23-41BC-AE70-BF6AA2FAAB95}" dt="2017-12-04T08:00:32.826" v="109" actId="2696"/>
        <pc:sldMkLst>
          <pc:docMk/>
          <pc:sldMk cId="4242815096" sldId="434"/>
        </pc:sldMkLst>
        <pc:spChg chg="mod">
          <ac:chgData name="Eva Thoft" userId="47800662-ddd2-475c-8665-bc616106c03a" providerId="ADAL" clId="{B80B54B2-DB23-41BC-AE70-BF6AA2FAAB95}" dt="2017-12-04T07:57:34.368" v="62" actId="20577"/>
          <ac:spMkLst>
            <pc:docMk/>
            <pc:sldMk cId="4242815096" sldId="434"/>
            <ac:spMk id="2" creationId="{270A4512-74A2-4217-B5BC-14C6BF66DB91}"/>
          </ac:spMkLst>
        </pc:spChg>
      </pc:sldChg>
      <pc:sldChg chg="modSp add ord">
        <pc:chgData name="Eva Thoft" userId="47800662-ddd2-475c-8665-bc616106c03a" providerId="ADAL" clId="{B80B54B2-DB23-41BC-AE70-BF6AA2FAAB95}" dt="2017-12-04T22:41:23.733" v="1500" actId="6549"/>
        <pc:sldMkLst>
          <pc:docMk/>
          <pc:sldMk cId="1905275950" sldId="435"/>
        </pc:sldMkLst>
        <pc:spChg chg="mod">
          <ac:chgData name="Eva Thoft" userId="47800662-ddd2-475c-8665-bc616106c03a" providerId="ADAL" clId="{B80B54B2-DB23-41BC-AE70-BF6AA2FAAB95}" dt="2017-12-04T22:41:23.733" v="1500" actId="6549"/>
          <ac:spMkLst>
            <pc:docMk/>
            <pc:sldMk cId="1905275950" sldId="435"/>
            <ac:spMk id="3" creationId="{00000000-0000-0000-0000-000000000000}"/>
          </ac:spMkLst>
        </pc:spChg>
      </pc:sldChg>
      <pc:sldChg chg="modSp add">
        <pc:chgData name="Eva Thoft" userId="47800662-ddd2-475c-8665-bc616106c03a" providerId="ADAL" clId="{B80B54B2-DB23-41BC-AE70-BF6AA2FAAB95}" dt="2017-12-04T08:00:23.562" v="108" actId="6549"/>
        <pc:sldMkLst>
          <pc:docMk/>
          <pc:sldMk cId="3239938983" sldId="436"/>
        </pc:sldMkLst>
        <pc:spChg chg="mod">
          <ac:chgData name="Eva Thoft" userId="47800662-ddd2-475c-8665-bc616106c03a" providerId="ADAL" clId="{B80B54B2-DB23-41BC-AE70-BF6AA2FAAB95}" dt="2017-12-04T08:00:23.562" v="108" actId="6549"/>
          <ac:spMkLst>
            <pc:docMk/>
            <pc:sldMk cId="3239938983" sldId="436"/>
            <ac:spMk id="5" creationId="{00000000-0000-0000-0000-000000000000}"/>
          </ac:spMkLst>
        </pc:spChg>
      </pc:sldChg>
      <pc:sldChg chg="addSp delSp modSp add del">
        <pc:chgData name="Eva Thoft" userId="47800662-ddd2-475c-8665-bc616106c03a" providerId="ADAL" clId="{B80B54B2-DB23-41BC-AE70-BF6AA2FAAB95}" dt="2017-12-04T22:25:42.786" v="1334" actId="2696"/>
        <pc:sldMkLst>
          <pc:docMk/>
          <pc:sldMk cId="2758544001" sldId="437"/>
        </pc:sldMkLst>
        <pc:spChg chg="mod">
          <ac:chgData name="Eva Thoft" userId="47800662-ddd2-475c-8665-bc616106c03a" providerId="ADAL" clId="{B80B54B2-DB23-41BC-AE70-BF6AA2FAAB95}" dt="2017-12-04T22:24:46.925" v="1324" actId="2696"/>
          <ac:spMkLst>
            <pc:docMk/>
            <pc:sldMk cId="2758544001" sldId="437"/>
            <ac:spMk id="3" creationId="{00000000-0000-0000-0000-000000000000}"/>
          </ac:spMkLst>
        </pc:spChg>
        <pc:picChg chg="add del mod">
          <ac:chgData name="Eva Thoft" userId="47800662-ddd2-475c-8665-bc616106c03a" providerId="ADAL" clId="{B80B54B2-DB23-41BC-AE70-BF6AA2FAAB95}" dt="2017-12-04T22:25:22.222" v="1330" actId="2696"/>
          <ac:picMkLst>
            <pc:docMk/>
            <pc:sldMk cId="2758544001" sldId="437"/>
            <ac:picMk id="6" creationId="{1BA25B5A-DA29-4331-A344-6D3F05CBDC96}"/>
          </ac:picMkLst>
        </pc:picChg>
      </pc:sldChg>
      <pc:sldChg chg="add modNotesTx">
        <pc:chgData name="Eva Thoft" userId="47800662-ddd2-475c-8665-bc616106c03a" providerId="ADAL" clId="{B80B54B2-DB23-41BC-AE70-BF6AA2FAAB95}" dt="2017-12-04T08:13:28.702" v="626" actId="20577"/>
        <pc:sldMkLst>
          <pc:docMk/>
          <pc:sldMk cId="3669892368" sldId="438"/>
        </pc:sldMkLst>
      </pc:sldChg>
      <pc:sldChg chg="addSp delSp modSp add">
        <pc:chgData name="Eva Thoft" userId="47800662-ddd2-475c-8665-bc616106c03a" providerId="ADAL" clId="{B80B54B2-DB23-41BC-AE70-BF6AA2FAAB95}" dt="2017-12-05T09:42:50.285" v="1538" actId="14100"/>
        <pc:sldMkLst>
          <pc:docMk/>
          <pc:sldMk cId="663808406" sldId="439"/>
        </pc:sldMkLst>
        <pc:spChg chg="del">
          <ac:chgData name="Eva Thoft" userId="47800662-ddd2-475c-8665-bc616106c03a" providerId="ADAL" clId="{B80B54B2-DB23-41BC-AE70-BF6AA2FAAB95}" dt="2017-12-04T08:33:16.188" v="675" actId="478"/>
          <ac:spMkLst>
            <pc:docMk/>
            <pc:sldMk cId="663808406" sldId="439"/>
            <ac:spMk id="2" creationId="{00000000-0000-0000-0000-000000000000}"/>
          </ac:spMkLst>
        </pc:spChg>
        <pc:spChg chg="mod">
          <ac:chgData name="Eva Thoft" userId="47800662-ddd2-475c-8665-bc616106c03a" providerId="ADAL" clId="{B80B54B2-DB23-41BC-AE70-BF6AA2FAAB95}" dt="2017-12-04T08:33:11.315" v="674" actId="20577"/>
          <ac:spMkLst>
            <pc:docMk/>
            <pc:sldMk cId="663808406" sldId="439"/>
            <ac:spMk id="3" creationId="{00000000-0000-0000-0000-000000000000}"/>
          </ac:spMkLst>
        </pc:spChg>
        <pc:spChg chg="del">
          <ac:chgData name="Eva Thoft" userId="47800662-ddd2-475c-8665-bc616106c03a" providerId="ADAL" clId="{B80B54B2-DB23-41BC-AE70-BF6AA2FAAB95}" dt="2017-12-04T08:32:56.639" v="661" actId="478"/>
          <ac:spMkLst>
            <pc:docMk/>
            <pc:sldMk cId="663808406" sldId="439"/>
            <ac:spMk id="16" creationId="{00000000-0000-0000-0000-000000000000}"/>
          </ac:spMkLst>
        </pc:spChg>
        <pc:spChg chg="del mod">
          <ac:chgData name="Eva Thoft" userId="47800662-ddd2-475c-8665-bc616106c03a" providerId="ADAL" clId="{B80B54B2-DB23-41BC-AE70-BF6AA2FAAB95}" dt="2017-12-04T08:32:32.556" v="653" actId="478"/>
          <ac:spMkLst>
            <pc:docMk/>
            <pc:sldMk cId="663808406" sldId="439"/>
            <ac:spMk id="33" creationId="{00000000-0000-0000-0000-000000000000}"/>
          </ac:spMkLst>
        </pc:spChg>
        <pc:spChg chg="del">
          <ac:chgData name="Eva Thoft" userId="47800662-ddd2-475c-8665-bc616106c03a" providerId="ADAL" clId="{B80B54B2-DB23-41BC-AE70-BF6AA2FAAB95}" dt="2017-12-04T08:32:35.553" v="654" actId="478"/>
          <ac:spMkLst>
            <pc:docMk/>
            <pc:sldMk cId="663808406" sldId="439"/>
            <ac:spMk id="34" creationId="{00000000-0000-0000-0000-000000000000}"/>
          </ac:spMkLst>
        </pc:spChg>
        <pc:spChg chg="del">
          <ac:chgData name="Eva Thoft" userId="47800662-ddd2-475c-8665-bc616106c03a" providerId="ADAL" clId="{B80B54B2-DB23-41BC-AE70-BF6AA2FAAB95}" dt="2017-12-04T08:32:38.407" v="655" actId="478"/>
          <ac:spMkLst>
            <pc:docMk/>
            <pc:sldMk cId="663808406" sldId="439"/>
            <ac:spMk id="35" creationId="{00000000-0000-0000-0000-000000000000}"/>
          </ac:spMkLst>
        </pc:spChg>
        <pc:spChg chg="del">
          <ac:chgData name="Eva Thoft" userId="47800662-ddd2-475c-8665-bc616106c03a" providerId="ADAL" clId="{B80B54B2-DB23-41BC-AE70-BF6AA2FAAB95}" dt="2017-12-04T08:32:41.209" v="656" actId="478"/>
          <ac:spMkLst>
            <pc:docMk/>
            <pc:sldMk cId="663808406" sldId="439"/>
            <ac:spMk id="38" creationId="{00000000-0000-0000-0000-000000000000}"/>
          </ac:spMkLst>
        </pc:spChg>
        <pc:spChg chg="del">
          <ac:chgData name="Eva Thoft" userId="47800662-ddd2-475c-8665-bc616106c03a" providerId="ADAL" clId="{B80B54B2-DB23-41BC-AE70-BF6AA2FAAB95}" dt="2017-12-04T08:32:43.980" v="657" actId="478"/>
          <ac:spMkLst>
            <pc:docMk/>
            <pc:sldMk cId="663808406" sldId="439"/>
            <ac:spMk id="39" creationId="{00000000-0000-0000-0000-000000000000}"/>
          </ac:spMkLst>
        </pc:spChg>
        <pc:spChg chg="del">
          <ac:chgData name="Eva Thoft" userId="47800662-ddd2-475c-8665-bc616106c03a" providerId="ADAL" clId="{B80B54B2-DB23-41BC-AE70-BF6AA2FAAB95}" dt="2017-12-04T08:32:46.784" v="658" actId="478"/>
          <ac:spMkLst>
            <pc:docMk/>
            <pc:sldMk cId="663808406" sldId="439"/>
            <ac:spMk id="40" creationId="{00000000-0000-0000-0000-000000000000}"/>
          </ac:spMkLst>
        </pc:spChg>
        <pc:spChg chg="del">
          <ac:chgData name="Eva Thoft" userId="47800662-ddd2-475c-8665-bc616106c03a" providerId="ADAL" clId="{B80B54B2-DB23-41BC-AE70-BF6AA2FAAB95}" dt="2017-12-04T08:32:49.963" v="659" actId="478"/>
          <ac:spMkLst>
            <pc:docMk/>
            <pc:sldMk cId="663808406" sldId="439"/>
            <ac:spMk id="41" creationId="{00000000-0000-0000-0000-000000000000}"/>
          </ac:spMkLst>
        </pc:spChg>
        <pc:spChg chg="del">
          <ac:chgData name="Eva Thoft" userId="47800662-ddd2-475c-8665-bc616106c03a" providerId="ADAL" clId="{B80B54B2-DB23-41BC-AE70-BF6AA2FAAB95}" dt="2017-12-04T08:33:19.534" v="676" actId="478"/>
          <ac:spMkLst>
            <pc:docMk/>
            <pc:sldMk cId="663808406" sldId="439"/>
            <ac:spMk id="42" creationId="{00000000-0000-0000-0000-000000000000}"/>
          </ac:spMkLst>
        </pc:spChg>
        <pc:graphicFrameChg chg="mod">
          <ac:chgData name="Eva Thoft" userId="47800662-ddd2-475c-8665-bc616106c03a" providerId="ADAL" clId="{B80B54B2-DB23-41BC-AE70-BF6AA2FAAB95}" dt="2017-12-05T09:42:13.349" v="1533" actId="14100"/>
          <ac:graphicFrameMkLst>
            <pc:docMk/>
            <pc:sldMk cId="663808406" sldId="439"/>
            <ac:graphicFrameMk id="6" creationId="{00000000-0000-0000-0000-000000000000}"/>
          </ac:graphicFrameMkLst>
        </pc:graphicFrameChg>
        <pc:cxnChg chg="add mod">
          <ac:chgData name="Eva Thoft" userId="47800662-ddd2-475c-8665-bc616106c03a" providerId="ADAL" clId="{B80B54B2-DB23-41BC-AE70-BF6AA2FAAB95}" dt="2017-12-04T08:39:05.061" v="850" actId="14100"/>
          <ac:cxnSpMkLst>
            <pc:docMk/>
            <pc:sldMk cId="663808406" sldId="439"/>
            <ac:cxnSpMk id="5" creationId="{4C33143C-ACD4-4372-9E05-178D7D730CE6}"/>
          </ac:cxnSpMkLst>
        </pc:cxnChg>
        <pc:cxnChg chg="add mod">
          <ac:chgData name="Eva Thoft" userId="47800662-ddd2-475c-8665-bc616106c03a" providerId="ADAL" clId="{B80B54B2-DB23-41BC-AE70-BF6AA2FAAB95}" dt="2017-12-04T08:39:16.924" v="851" actId="11529"/>
          <ac:cxnSpMkLst>
            <pc:docMk/>
            <pc:sldMk cId="663808406" sldId="439"/>
            <ac:cxnSpMk id="10" creationId="{768B7CD3-F06E-4454-972D-63C8C9F457BF}"/>
          </ac:cxnSpMkLst>
        </pc:cxnChg>
        <pc:cxnChg chg="add mod">
          <ac:chgData name="Eva Thoft" userId="47800662-ddd2-475c-8665-bc616106c03a" providerId="ADAL" clId="{B80B54B2-DB23-41BC-AE70-BF6AA2FAAB95}" dt="2017-12-05T09:42:37.552" v="1536" actId="14100"/>
          <ac:cxnSpMkLst>
            <pc:docMk/>
            <pc:sldMk cId="663808406" sldId="439"/>
            <ac:cxnSpMk id="12" creationId="{FDCC0CDE-6B83-4889-89FE-D18788C0EFC4}"/>
          </ac:cxnSpMkLst>
        </pc:cxnChg>
        <pc:cxnChg chg="add mod">
          <ac:chgData name="Eva Thoft" userId="47800662-ddd2-475c-8665-bc616106c03a" providerId="ADAL" clId="{B80B54B2-DB23-41BC-AE70-BF6AA2FAAB95}" dt="2017-12-04T08:39:28.279" v="853" actId="11529"/>
          <ac:cxnSpMkLst>
            <pc:docMk/>
            <pc:sldMk cId="663808406" sldId="439"/>
            <ac:cxnSpMk id="14" creationId="{420A9B9E-9808-4710-9C5B-BF526C4A7BC8}"/>
          </ac:cxnSpMkLst>
        </pc:cxnChg>
        <pc:cxnChg chg="add mod">
          <ac:chgData name="Eva Thoft" userId="47800662-ddd2-475c-8665-bc616106c03a" providerId="ADAL" clId="{B80B54B2-DB23-41BC-AE70-BF6AA2FAAB95}" dt="2017-12-04T08:39:34.599" v="854" actId="11529"/>
          <ac:cxnSpMkLst>
            <pc:docMk/>
            <pc:sldMk cId="663808406" sldId="439"/>
            <ac:cxnSpMk id="17" creationId="{0A77B584-1157-4961-94C0-6E54E9B664DF}"/>
          </ac:cxnSpMkLst>
        </pc:cxnChg>
        <pc:cxnChg chg="add mod">
          <ac:chgData name="Eva Thoft" userId="47800662-ddd2-475c-8665-bc616106c03a" providerId="ADAL" clId="{B80B54B2-DB23-41BC-AE70-BF6AA2FAAB95}" dt="2017-12-04T08:39:40.566" v="855" actId="11529"/>
          <ac:cxnSpMkLst>
            <pc:docMk/>
            <pc:sldMk cId="663808406" sldId="439"/>
            <ac:cxnSpMk id="19" creationId="{C2C62561-1D2B-4CE1-8E8E-A230486386B2}"/>
          </ac:cxnSpMkLst>
        </pc:cxnChg>
        <pc:cxnChg chg="add mod">
          <ac:chgData name="Eva Thoft" userId="47800662-ddd2-475c-8665-bc616106c03a" providerId="ADAL" clId="{B80B54B2-DB23-41BC-AE70-BF6AA2FAAB95}" dt="2017-12-04T08:39:50.350" v="856" actId="11529"/>
          <ac:cxnSpMkLst>
            <pc:docMk/>
            <pc:sldMk cId="663808406" sldId="439"/>
            <ac:cxnSpMk id="21" creationId="{E3305684-0AA7-44D0-82A4-BDF240C75BD8}"/>
          </ac:cxnSpMkLst>
        </pc:cxnChg>
        <pc:cxnChg chg="add mod">
          <ac:chgData name="Eva Thoft" userId="47800662-ddd2-475c-8665-bc616106c03a" providerId="ADAL" clId="{B80B54B2-DB23-41BC-AE70-BF6AA2FAAB95}" dt="2017-12-04T08:39:56.150" v="857" actId="11529"/>
          <ac:cxnSpMkLst>
            <pc:docMk/>
            <pc:sldMk cId="663808406" sldId="439"/>
            <ac:cxnSpMk id="23" creationId="{3DC8A068-7510-4C97-9C91-57CF3BD04658}"/>
          </ac:cxnSpMkLst>
        </pc:cxnChg>
        <pc:cxnChg chg="add mod">
          <ac:chgData name="Eva Thoft" userId="47800662-ddd2-475c-8665-bc616106c03a" providerId="ADAL" clId="{B80B54B2-DB23-41BC-AE70-BF6AA2FAAB95}" dt="2017-12-05T09:42:31.168" v="1535" actId="14100"/>
          <ac:cxnSpMkLst>
            <pc:docMk/>
            <pc:sldMk cId="663808406" sldId="439"/>
            <ac:cxnSpMk id="25" creationId="{305184A6-6B24-47BE-84FD-FA50A67820E5}"/>
          </ac:cxnSpMkLst>
        </pc:cxnChg>
        <pc:cxnChg chg="add mod">
          <ac:chgData name="Eva Thoft" userId="47800662-ddd2-475c-8665-bc616106c03a" providerId="ADAL" clId="{B80B54B2-DB23-41BC-AE70-BF6AA2FAAB95}" dt="2017-12-04T08:40:14.999" v="860" actId="11529"/>
          <ac:cxnSpMkLst>
            <pc:docMk/>
            <pc:sldMk cId="663808406" sldId="439"/>
            <ac:cxnSpMk id="28" creationId="{9F9C3EE7-D3A9-4A42-8C37-4C98289D69F6}"/>
          </ac:cxnSpMkLst>
        </pc:cxnChg>
        <pc:cxnChg chg="add mod">
          <ac:chgData name="Eva Thoft" userId="47800662-ddd2-475c-8665-bc616106c03a" providerId="ADAL" clId="{B80B54B2-DB23-41BC-AE70-BF6AA2FAAB95}" dt="2017-12-04T08:40:23.976" v="861" actId="11529"/>
          <ac:cxnSpMkLst>
            <pc:docMk/>
            <pc:sldMk cId="663808406" sldId="439"/>
            <ac:cxnSpMk id="30" creationId="{EFB83064-9E7C-4ED5-A0B0-122FBBCEA133}"/>
          </ac:cxnSpMkLst>
        </pc:cxnChg>
        <pc:cxnChg chg="add mod">
          <ac:chgData name="Eva Thoft" userId="47800662-ddd2-475c-8665-bc616106c03a" providerId="ADAL" clId="{B80B54B2-DB23-41BC-AE70-BF6AA2FAAB95}" dt="2017-12-04T08:40:29.948" v="862" actId="11529"/>
          <ac:cxnSpMkLst>
            <pc:docMk/>
            <pc:sldMk cId="663808406" sldId="439"/>
            <ac:cxnSpMk id="32" creationId="{A8BBE76F-3168-466D-9FBE-F5069E9500D5}"/>
          </ac:cxnSpMkLst>
        </pc:cxnChg>
        <pc:cxnChg chg="add mod">
          <ac:chgData name="Eva Thoft" userId="47800662-ddd2-475c-8665-bc616106c03a" providerId="ADAL" clId="{B80B54B2-DB23-41BC-AE70-BF6AA2FAAB95}" dt="2017-12-04T08:40:35.553" v="863" actId="11529"/>
          <ac:cxnSpMkLst>
            <pc:docMk/>
            <pc:sldMk cId="663808406" sldId="439"/>
            <ac:cxnSpMk id="37" creationId="{D6AE6F84-616B-4DBB-8AE5-7F6C3A55887D}"/>
          </ac:cxnSpMkLst>
        </pc:cxnChg>
        <pc:cxnChg chg="add mod">
          <ac:chgData name="Eva Thoft" userId="47800662-ddd2-475c-8665-bc616106c03a" providerId="ADAL" clId="{B80B54B2-DB23-41BC-AE70-BF6AA2FAAB95}" dt="2017-12-04T08:40:41.524" v="864" actId="11529"/>
          <ac:cxnSpMkLst>
            <pc:docMk/>
            <pc:sldMk cId="663808406" sldId="439"/>
            <ac:cxnSpMk id="44" creationId="{DEDFCD2C-1842-4BA5-A28A-6C1F30BEAB64}"/>
          </ac:cxnSpMkLst>
        </pc:cxnChg>
        <pc:cxnChg chg="add mod">
          <ac:chgData name="Eva Thoft" userId="47800662-ddd2-475c-8665-bc616106c03a" providerId="ADAL" clId="{B80B54B2-DB23-41BC-AE70-BF6AA2FAAB95}" dt="2017-12-04T08:40:49.596" v="865" actId="11529"/>
          <ac:cxnSpMkLst>
            <pc:docMk/>
            <pc:sldMk cId="663808406" sldId="439"/>
            <ac:cxnSpMk id="46" creationId="{3586B4B6-3F5B-4FEE-B411-6A094C783861}"/>
          </ac:cxnSpMkLst>
        </pc:cxnChg>
        <pc:cxnChg chg="add mod">
          <ac:chgData name="Eva Thoft" userId="47800662-ddd2-475c-8665-bc616106c03a" providerId="ADAL" clId="{B80B54B2-DB23-41BC-AE70-BF6AA2FAAB95}" dt="2017-12-04T08:40:54.985" v="866" actId="11529"/>
          <ac:cxnSpMkLst>
            <pc:docMk/>
            <pc:sldMk cId="663808406" sldId="439"/>
            <ac:cxnSpMk id="48" creationId="{C61F5EA7-6EBF-417C-86B2-10BB045549B6}"/>
          </ac:cxnSpMkLst>
        </pc:cxnChg>
        <pc:cxnChg chg="add mod">
          <ac:chgData name="Eva Thoft" userId="47800662-ddd2-475c-8665-bc616106c03a" providerId="ADAL" clId="{B80B54B2-DB23-41BC-AE70-BF6AA2FAAB95}" dt="2017-12-04T08:41:02.235" v="867" actId="11529"/>
          <ac:cxnSpMkLst>
            <pc:docMk/>
            <pc:sldMk cId="663808406" sldId="439"/>
            <ac:cxnSpMk id="50" creationId="{5EE7D770-0360-4FE7-9E66-B063F2E24D7C}"/>
          </ac:cxnSpMkLst>
        </pc:cxnChg>
        <pc:cxnChg chg="add mod">
          <ac:chgData name="Eva Thoft" userId="47800662-ddd2-475c-8665-bc616106c03a" providerId="ADAL" clId="{B80B54B2-DB23-41BC-AE70-BF6AA2FAAB95}" dt="2017-12-04T08:41:08.771" v="868" actId="11529"/>
          <ac:cxnSpMkLst>
            <pc:docMk/>
            <pc:sldMk cId="663808406" sldId="439"/>
            <ac:cxnSpMk id="52" creationId="{6E3574D9-C769-465D-8178-0F201F1CF095}"/>
          </ac:cxnSpMkLst>
        </pc:cxnChg>
        <pc:cxnChg chg="add mod">
          <ac:chgData name="Eva Thoft" userId="47800662-ddd2-475c-8665-bc616106c03a" providerId="ADAL" clId="{B80B54B2-DB23-41BC-AE70-BF6AA2FAAB95}" dt="2017-12-04T08:41:39.320" v="887" actId="11529"/>
          <ac:cxnSpMkLst>
            <pc:docMk/>
            <pc:sldMk cId="663808406" sldId="439"/>
            <ac:cxnSpMk id="54" creationId="{2E2DD9B9-242B-46B8-91A2-88C2FF3FAE42}"/>
          </ac:cxnSpMkLst>
        </pc:cxnChg>
        <pc:cxnChg chg="add mod">
          <ac:chgData name="Eva Thoft" userId="47800662-ddd2-475c-8665-bc616106c03a" providerId="ADAL" clId="{B80B54B2-DB23-41BC-AE70-BF6AA2FAAB95}" dt="2017-12-05T09:42:50.285" v="1538" actId="14100"/>
          <ac:cxnSpMkLst>
            <pc:docMk/>
            <pc:sldMk cId="663808406" sldId="439"/>
            <ac:cxnSpMk id="56" creationId="{581FE2E5-C4EF-4913-979A-1455D8E3EAB6}"/>
          </ac:cxnSpMkLst>
        </pc:cxnChg>
        <pc:cxnChg chg="add mod">
          <ac:chgData name="Eva Thoft" userId="47800662-ddd2-475c-8665-bc616106c03a" providerId="ADAL" clId="{B80B54B2-DB23-41BC-AE70-BF6AA2FAAB95}" dt="2017-12-05T09:42:44.298" v="1537" actId="14100"/>
          <ac:cxnSpMkLst>
            <pc:docMk/>
            <pc:sldMk cId="663808406" sldId="439"/>
            <ac:cxnSpMk id="58" creationId="{AC533146-0BE9-4C26-9535-B82BA9EDBB49}"/>
          </ac:cxnSpMkLst>
        </pc:cxnChg>
        <pc:cxnChg chg="add mod">
          <ac:chgData name="Eva Thoft" userId="47800662-ddd2-475c-8665-bc616106c03a" providerId="ADAL" clId="{B80B54B2-DB23-41BC-AE70-BF6AA2FAAB95}" dt="2017-12-05T09:42:24.102" v="1534" actId="1076"/>
          <ac:cxnSpMkLst>
            <pc:docMk/>
            <pc:sldMk cId="663808406" sldId="439"/>
            <ac:cxnSpMk id="60" creationId="{488A93C3-1F13-4BC2-B994-0808932891B1}"/>
          </ac:cxnSpMkLst>
        </pc:cxnChg>
        <pc:cxnChg chg="add mod">
          <ac:chgData name="Eva Thoft" userId="47800662-ddd2-475c-8665-bc616106c03a" providerId="ADAL" clId="{B80B54B2-DB23-41BC-AE70-BF6AA2FAAB95}" dt="2017-12-04T08:43:11.832" v="901" actId="14100"/>
          <ac:cxnSpMkLst>
            <pc:docMk/>
            <pc:sldMk cId="663808406" sldId="439"/>
            <ac:cxnSpMk id="62" creationId="{BC5F7D86-4DE8-4B85-96E4-48C187701293}"/>
          </ac:cxnSpMkLst>
        </pc:cxnChg>
        <pc:cxnChg chg="add mod">
          <ac:chgData name="Eva Thoft" userId="47800662-ddd2-475c-8665-bc616106c03a" providerId="ADAL" clId="{B80B54B2-DB23-41BC-AE70-BF6AA2FAAB95}" dt="2017-12-04T08:42:09.380" v="892" actId="11529"/>
          <ac:cxnSpMkLst>
            <pc:docMk/>
            <pc:sldMk cId="663808406" sldId="439"/>
            <ac:cxnSpMk id="64" creationId="{F79D8B9E-064E-4A82-916E-7A41517B3E33}"/>
          </ac:cxnSpMkLst>
        </pc:cxnChg>
        <pc:cxnChg chg="add mod">
          <ac:chgData name="Eva Thoft" userId="47800662-ddd2-475c-8665-bc616106c03a" providerId="ADAL" clId="{B80B54B2-DB23-41BC-AE70-BF6AA2FAAB95}" dt="2017-12-04T08:43:05.994" v="900" actId="14100"/>
          <ac:cxnSpMkLst>
            <pc:docMk/>
            <pc:sldMk cId="663808406" sldId="439"/>
            <ac:cxnSpMk id="66" creationId="{490BAC4C-111C-4A7E-AB31-D229FF60A0F5}"/>
          </ac:cxnSpMkLst>
        </pc:cxnChg>
        <pc:cxnChg chg="add mod">
          <ac:chgData name="Eva Thoft" userId="47800662-ddd2-475c-8665-bc616106c03a" providerId="ADAL" clId="{B80B54B2-DB23-41BC-AE70-BF6AA2FAAB95}" dt="2017-12-04T08:42:56.818" v="899" actId="14100"/>
          <ac:cxnSpMkLst>
            <pc:docMk/>
            <pc:sldMk cId="663808406" sldId="439"/>
            <ac:cxnSpMk id="68" creationId="{411DD53B-B481-4076-88BF-2240855C5D1A}"/>
          </ac:cxnSpMkLst>
        </pc:cxnChg>
        <pc:cxnChg chg="add mod">
          <ac:chgData name="Eva Thoft" userId="47800662-ddd2-475c-8665-bc616106c03a" providerId="ADAL" clId="{B80B54B2-DB23-41BC-AE70-BF6AA2FAAB95}" dt="2017-12-04T08:42:35.239" v="895" actId="11529"/>
          <ac:cxnSpMkLst>
            <pc:docMk/>
            <pc:sldMk cId="663808406" sldId="439"/>
            <ac:cxnSpMk id="70" creationId="{A50B62E4-BE6C-4FAC-918B-AE6E8B68124D}"/>
          </ac:cxnSpMkLst>
        </pc:cxnChg>
        <pc:cxnChg chg="add mod">
          <ac:chgData name="Eva Thoft" userId="47800662-ddd2-475c-8665-bc616106c03a" providerId="ADAL" clId="{B80B54B2-DB23-41BC-AE70-BF6AA2FAAB95}" dt="2017-12-04T08:42:42.905" v="896" actId="11529"/>
          <ac:cxnSpMkLst>
            <pc:docMk/>
            <pc:sldMk cId="663808406" sldId="439"/>
            <ac:cxnSpMk id="72" creationId="{5536F7F4-CD8E-42B6-81DE-B25C78127C18}"/>
          </ac:cxnSpMkLst>
        </pc:cxnChg>
      </pc:sldChg>
      <pc:sldChg chg="modSp add ord">
        <pc:chgData name="Eva Thoft" userId="47800662-ddd2-475c-8665-bc616106c03a" providerId="ADAL" clId="{B80B54B2-DB23-41BC-AE70-BF6AA2FAAB95}" dt="2017-12-04T22:45:44.107" v="1517" actId="20577"/>
        <pc:sldMkLst>
          <pc:docMk/>
          <pc:sldMk cId="1595871295" sldId="440"/>
        </pc:sldMkLst>
        <pc:spChg chg="mod">
          <ac:chgData name="Eva Thoft" userId="47800662-ddd2-475c-8665-bc616106c03a" providerId="ADAL" clId="{B80B54B2-DB23-41BC-AE70-BF6AA2FAAB95}" dt="2017-12-04T08:45:09.429" v="929" actId="20577"/>
          <ac:spMkLst>
            <pc:docMk/>
            <pc:sldMk cId="1595871295" sldId="440"/>
            <ac:spMk id="2" creationId="{94A768EF-3BC7-4730-878D-BC96F3EF5D5D}"/>
          </ac:spMkLst>
        </pc:spChg>
        <pc:spChg chg="mod">
          <ac:chgData name="Eva Thoft" userId="47800662-ddd2-475c-8665-bc616106c03a" providerId="ADAL" clId="{B80B54B2-DB23-41BC-AE70-BF6AA2FAAB95}" dt="2017-12-04T22:16:46.914" v="1312" actId="6549"/>
          <ac:spMkLst>
            <pc:docMk/>
            <pc:sldMk cId="1595871295" sldId="440"/>
            <ac:spMk id="3" creationId="{945C1A84-01B4-47AD-AE4B-DAC8280F8214}"/>
          </ac:spMkLst>
        </pc:spChg>
      </pc:sldChg>
      <pc:sldChg chg="modSp add">
        <pc:chgData name="Eva Thoft" userId="47800662-ddd2-475c-8665-bc616106c03a" providerId="ADAL" clId="{B80B54B2-DB23-41BC-AE70-BF6AA2FAAB95}" dt="2017-12-04T22:45:58.939" v="1532" actId="20577"/>
        <pc:sldMkLst>
          <pc:docMk/>
          <pc:sldMk cId="93274901" sldId="441"/>
        </pc:sldMkLst>
        <pc:spChg chg="mod">
          <ac:chgData name="Eva Thoft" userId="47800662-ddd2-475c-8665-bc616106c03a" providerId="ADAL" clId="{B80B54B2-DB23-41BC-AE70-BF6AA2FAAB95}" dt="2017-12-04T22:45:58.939" v="1532" actId="20577"/>
          <ac:spMkLst>
            <pc:docMk/>
            <pc:sldMk cId="93274901" sldId="441"/>
            <ac:spMk id="2" creationId="{0C815241-BB28-4B2E-B495-DC30876BA4B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A399D4-5205-465F-A3BE-C5437A201762}"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da-DK"/>
        </a:p>
      </dgm:t>
    </dgm:pt>
    <dgm:pt modelId="{591E41D8-B003-4A0C-A4DA-86E6BBABD850}">
      <dgm:prSet phldrT="[Tekst]" custT="1"/>
      <dgm:spPr>
        <a:solidFill>
          <a:srgbClr val="FFCC66"/>
        </a:solidFill>
      </dgm:spPr>
      <dgm:t>
        <a:bodyPr/>
        <a:lstStyle/>
        <a:p>
          <a:endParaRPr lang="da-DK" sz="2000" dirty="0"/>
        </a:p>
        <a:p>
          <a:r>
            <a:rPr lang="da-DK" sz="2000" dirty="0">
              <a:solidFill>
                <a:schemeClr val="tx1"/>
              </a:solidFill>
            </a:rPr>
            <a:t>Den fælles opgave</a:t>
          </a:r>
        </a:p>
      </dgm:t>
    </dgm:pt>
    <dgm:pt modelId="{413296ED-1A28-4499-BDAA-2953C7359098}" type="parTrans" cxnId="{D8689437-2F14-409E-A690-6423874D31FB}">
      <dgm:prSet/>
      <dgm:spPr/>
      <dgm:t>
        <a:bodyPr/>
        <a:lstStyle/>
        <a:p>
          <a:endParaRPr lang="da-DK"/>
        </a:p>
      </dgm:t>
    </dgm:pt>
    <dgm:pt modelId="{B62C5CBD-41A2-4BEC-9BE3-5C0E25F5D008}" type="sibTrans" cxnId="{D8689437-2F14-409E-A690-6423874D31FB}">
      <dgm:prSet/>
      <dgm:spPr/>
      <dgm:t>
        <a:bodyPr/>
        <a:lstStyle/>
        <a:p>
          <a:endParaRPr lang="da-DK"/>
        </a:p>
      </dgm:t>
    </dgm:pt>
    <dgm:pt modelId="{3E7D83BD-E057-49E3-B81C-B5F69B96D5EB}">
      <dgm:prSet phldrT="[Tekst]"/>
      <dgm:spPr>
        <a:solidFill>
          <a:srgbClr val="EE961F"/>
        </a:solidFill>
      </dgm:spPr>
      <dgm:t>
        <a:bodyPr/>
        <a:lstStyle/>
        <a:p>
          <a:r>
            <a:rPr lang="da-DK" dirty="0"/>
            <a:t>Fly-rengøring</a:t>
          </a:r>
        </a:p>
      </dgm:t>
    </dgm:pt>
    <dgm:pt modelId="{87F63A17-8741-4DCC-AC8A-E4E44F6831D5}" type="parTrans" cxnId="{6E3174EC-0D7F-4595-9286-7F57928D2277}">
      <dgm:prSet/>
      <dgm:spPr>
        <a:ln w="38100">
          <a:solidFill>
            <a:schemeClr val="bg1"/>
          </a:solidFill>
        </a:ln>
      </dgm:spPr>
      <dgm:t>
        <a:bodyPr/>
        <a:lstStyle/>
        <a:p>
          <a:endParaRPr lang="da-DK"/>
        </a:p>
      </dgm:t>
    </dgm:pt>
    <dgm:pt modelId="{BBE8BE7C-2EF0-45E4-A1E1-F182002FF438}" type="sibTrans" cxnId="{6E3174EC-0D7F-4595-9286-7F57928D2277}">
      <dgm:prSet/>
      <dgm:spPr/>
      <dgm:t>
        <a:bodyPr/>
        <a:lstStyle/>
        <a:p>
          <a:endParaRPr lang="da-DK"/>
        </a:p>
      </dgm:t>
    </dgm:pt>
    <dgm:pt modelId="{14F17CFA-01A8-4582-9846-01ED3DCD02E4}">
      <dgm:prSet phldrT="[Tekst]"/>
      <dgm:spPr>
        <a:solidFill>
          <a:srgbClr val="EE961F"/>
        </a:solidFill>
      </dgm:spPr>
      <dgm:t>
        <a:bodyPr/>
        <a:lstStyle/>
        <a:p>
          <a:r>
            <a:rPr lang="da-DK" dirty="0"/>
            <a:t>Catering</a:t>
          </a:r>
        </a:p>
      </dgm:t>
    </dgm:pt>
    <dgm:pt modelId="{0841EF18-72A3-435B-9DAB-21A71102A4E8}" type="parTrans" cxnId="{4C9D8574-A801-4A09-B480-6EC6CF3FD00F}">
      <dgm:prSet/>
      <dgm:spPr>
        <a:ln>
          <a:solidFill>
            <a:schemeClr val="bg1"/>
          </a:solidFill>
        </a:ln>
      </dgm:spPr>
      <dgm:t>
        <a:bodyPr/>
        <a:lstStyle/>
        <a:p>
          <a:endParaRPr lang="da-DK"/>
        </a:p>
      </dgm:t>
    </dgm:pt>
    <dgm:pt modelId="{186A417F-5080-496F-A01E-5530AD3C06A5}" type="sibTrans" cxnId="{4C9D8574-A801-4A09-B480-6EC6CF3FD00F}">
      <dgm:prSet/>
      <dgm:spPr/>
      <dgm:t>
        <a:bodyPr/>
        <a:lstStyle/>
        <a:p>
          <a:endParaRPr lang="da-DK"/>
        </a:p>
      </dgm:t>
    </dgm:pt>
    <dgm:pt modelId="{5324A92A-C036-4E22-96C3-C51BC70D1543}">
      <dgm:prSet phldrT="[Tekst]"/>
      <dgm:spPr>
        <a:solidFill>
          <a:srgbClr val="EE961F"/>
        </a:solidFill>
      </dgm:spPr>
      <dgm:t>
        <a:bodyPr/>
        <a:lstStyle/>
        <a:p>
          <a:r>
            <a:rPr lang="da-DK" dirty="0"/>
            <a:t>Service</a:t>
          </a:r>
        </a:p>
      </dgm:t>
    </dgm:pt>
    <dgm:pt modelId="{F210039D-818C-4332-BBC7-93D870D8DBF4}" type="parTrans" cxnId="{D37EAA1A-D90D-4610-8689-BB667315BE1A}">
      <dgm:prSet/>
      <dgm:spPr>
        <a:ln>
          <a:solidFill>
            <a:schemeClr val="bg1"/>
          </a:solidFill>
        </a:ln>
      </dgm:spPr>
      <dgm:t>
        <a:bodyPr/>
        <a:lstStyle/>
        <a:p>
          <a:endParaRPr lang="da-DK"/>
        </a:p>
      </dgm:t>
    </dgm:pt>
    <dgm:pt modelId="{67B581AA-1F2F-4636-88E8-549E45975024}" type="sibTrans" cxnId="{D37EAA1A-D90D-4610-8689-BB667315BE1A}">
      <dgm:prSet/>
      <dgm:spPr/>
      <dgm:t>
        <a:bodyPr/>
        <a:lstStyle/>
        <a:p>
          <a:endParaRPr lang="da-DK"/>
        </a:p>
      </dgm:t>
    </dgm:pt>
    <dgm:pt modelId="{4D1AF45E-3119-444B-AA05-684E6A31FC54}">
      <dgm:prSet/>
      <dgm:spPr>
        <a:solidFill>
          <a:srgbClr val="EE961F"/>
        </a:solidFill>
      </dgm:spPr>
      <dgm:t>
        <a:bodyPr/>
        <a:lstStyle/>
        <a:p>
          <a:r>
            <a:rPr lang="da-DK" dirty="0" err="1"/>
            <a:t>Bagage-portører</a:t>
          </a:r>
          <a:endParaRPr lang="da-DK" dirty="0"/>
        </a:p>
      </dgm:t>
    </dgm:pt>
    <dgm:pt modelId="{F507D0FB-4312-4E4A-A60F-D8B1DD90D425}" type="parTrans" cxnId="{C6386014-FC14-40BB-B963-9F29E147E749}">
      <dgm:prSet/>
      <dgm:spPr>
        <a:ln>
          <a:solidFill>
            <a:schemeClr val="bg1"/>
          </a:solidFill>
        </a:ln>
      </dgm:spPr>
      <dgm:t>
        <a:bodyPr/>
        <a:lstStyle/>
        <a:p>
          <a:endParaRPr lang="da-DK"/>
        </a:p>
      </dgm:t>
    </dgm:pt>
    <dgm:pt modelId="{AD842671-35F2-49B6-8FA8-389F423AD350}" type="sibTrans" cxnId="{C6386014-FC14-40BB-B963-9F29E147E749}">
      <dgm:prSet/>
      <dgm:spPr/>
      <dgm:t>
        <a:bodyPr/>
        <a:lstStyle/>
        <a:p>
          <a:endParaRPr lang="da-DK"/>
        </a:p>
      </dgm:t>
    </dgm:pt>
    <dgm:pt modelId="{A781348E-35CA-4D4A-82FC-48E7B214FE70}">
      <dgm:prSet/>
      <dgm:spPr>
        <a:solidFill>
          <a:srgbClr val="EE961F"/>
        </a:solidFill>
      </dgm:spPr>
      <dgm:t>
        <a:bodyPr/>
        <a:lstStyle/>
        <a:p>
          <a:r>
            <a:rPr lang="da-DK" dirty="0"/>
            <a:t>Flyets besætning</a:t>
          </a:r>
        </a:p>
      </dgm:t>
    </dgm:pt>
    <dgm:pt modelId="{E03DC5AC-60A2-45B2-B4F4-3C295E013D02}" type="parTrans" cxnId="{70CF85A4-EF61-43AF-88FF-F9B44FDADA9B}">
      <dgm:prSet/>
      <dgm:spPr>
        <a:ln>
          <a:solidFill>
            <a:schemeClr val="bg1"/>
          </a:solidFill>
        </a:ln>
      </dgm:spPr>
      <dgm:t>
        <a:bodyPr/>
        <a:lstStyle/>
        <a:p>
          <a:endParaRPr lang="da-DK"/>
        </a:p>
      </dgm:t>
    </dgm:pt>
    <dgm:pt modelId="{41220530-BF0F-4727-BD64-5FB849898938}" type="sibTrans" cxnId="{70CF85A4-EF61-43AF-88FF-F9B44FDADA9B}">
      <dgm:prSet/>
      <dgm:spPr/>
      <dgm:t>
        <a:bodyPr/>
        <a:lstStyle/>
        <a:p>
          <a:endParaRPr lang="da-DK"/>
        </a:p>
      </dgm:t>
    </dgm:pt>
    <dgm:pt modelId="{A7C57B5F-4341-498F-8C36-72D9CB78F6BD}">
      <dgm:prSet/>
      <dgm:spPr>
        <a:solidFill>
          <a:srgbClr val="EE961F"/>
        </a:solidFill>
      </dgm:spPr>
      <dgm:t>
        <a:bodyPr/>
        <a:lstStyle/>
        <a:p>
          <a:r>
            <a:rPr lang="da-DK" dirty="0"/>
            <a:t>Security</a:t>
          </a:r>
        </a:p>
      </dgm:t>
    </dgm:pt>
    <dgm:pt modelId="{10BF9640-B38D-4149-BB2E-8EAFBB60954C}" type="parTrans" cxnId="{F4446763-1BE9-41FA-A830-4CE542CDD681}">
      <dgm:prSet/>
      <dgm:spPr/>
      <dgm:t>
        <a:bodyPr/>
        <a:lstStyle/>
        <a:p>
          <a:endParaRPr lang="da-DK"/>
        </a:p>
      </dgm:t>
    </dgm:pt>
    <dgm:pt modelId="{57FD4612-7E01-4289-A95D-DD84C68FF790}" type="sibTrans" cxnId="{F4446763-1BE9-41FA-A830-4CE542CDD681}">
      <dgm:prSet/>
      <dgm:spPr/>
      <dgm:t>
        <a:bodyPr/>
        <a:lstStyle/>
        <a:p>
          <a:endParaRPr lang="da-DK"/>
        </a:p>
      </dgm:t>
    </dgm:pt>
    <dgm:pt modelId="{17371696-692A-4C4D-B778-1C54AC4AD9B7}">
      <dgm:prSet/>
      <dgm:spPr>
        <a:solidFill>
          <a:srgbClr val="EE961F"/>
        </a:solidFill>
      </dgm:spPr>
      <dgm:t>
        <a:bodyPr/>
        <a:lstStyle/>
        <a:p>
          <a:r>
            <a:rPr lang="da-DK" dirty="0" err="1"/>
            <a:t>Fuell</a:t>
          </a:r>
          <a:endParaRPr lang="da-DK" dirty="0"/>
        </a:p>
      </dgm:t>
    </dgm:pt>
    <dgm:pt modelId="{851BFC4D-6A5C-49AA-AC60-58BAF3DB3DEC}" type="parTrans" cxnId="{822EAE99-F252-49BF-944D-BF9355666AC9}">
      <dgm:prSet/>
      <dgm:spPr/>
      <dgm:t>
        <a:bodyPr/>
        <a:lstStyle/>
        <a:p>
          <a:endParaRPr lang="da-DK"/>
        </a:p>
      </dgm:t>
    </dgm:pt>
    <dgm:pt modelId="{04A0B267-E15B-4AF8-8BE2-74271860419E}" type="sibTrans" cxnId="{822EAE99-F252-49BF-944D-BF9355666AC9}">
      <dgm:prSet/>
      <dgm:spPr/>
      <dgm:t>
        <a:bodyPr/>
        <a:lstStyle/>
        <a:p>
          <a:endParaRPr lang="da-DK"/>
        </a:p>
      </dgm:t>
    </dgm:pt>
    <dgm:pt modelId="{0FF7CBB4-08C0-43C8-A399-4EEB47FA3C44}">
      <dgm:prSet/>
      <dgm:spPr>
        <a:solidFill>
          <a:srgbClr val="EE961F"/>
        </a:solidFill>
      </dgm:spPr>
      <dgm:t>
        <a:bodyPr/>
        <a:lstStyle/>
        <a:p>
          <a:r>
            <a:rPr lang="da-DK" dirty="0" err="1"/>
            <a:t>Fly-mekanikere</a:t>
          </a:r>
          <a:endParaRPr lang="da-DK" dirty="0"/>
        </a:p>
      </dgm:t>
    </dgm:pt>
    <dgm:pt modelId="{1DD73E66-DFFC-47B3-AC15-AEBF4D77731E}" type="parTrans" cxnId="{6036ED7D-0FDF-4423-897E-DD1ECA1DA9BD}">
      <dgm:prSet/>
      <dgm:spPr/>
      <dgm:t>
        <a:bodyPr/>
        <a:lstStyle/>
        <a:p>
          <a:endParaRPr lang="da-DK"/>
        </a:p>
      </dgm:t>
    </dgm:pt>
    <dgm:pt modelId="{4B0508EE-9D64-430C-9D1F-DF1C9C3286FA}" type="sibTrans" cxnId="{6036ED7D-0FDF-4423-897E-DD1ECA1DA9BD}">
      <dgm:prSet/>
      <dgm:spPr/>
      <dgm:t>
        <a:bodyPr/>
        <a:lstStyle/>
        <a:p>
          <a:endParaRPr lang="da-DK"/>
        </a:p>
      </dgm:t>
    </dgm:pt>
    <dgm:pt modelId="{0E3693AB-51EE-4D1F-9EFF-DDD23B0B586D}" type="pres">
      <dgm:prSet presAssocID="{8DA399D4-5205-465F-A3BE-C5437A201762}" presName="cycle" presStyleCnt="0">
        <dgm:presLayoutVars>
          <dgm:chMax val="1"/>
          <dgm:dir/>
          <dgm:animLvl val="ctr"/>
          <dgm:resizeHandles val="exact"/>
        </dgm:presLayoutVars>
      </dgm:prSet>
      <dgm:spPr/>
    </dgm:pt>
    <dgm:pt modelId="{C5D12ADC-5D34-4EDD-A077-A57F3E4C0EC2}" type="pres">
      <dgm:prSet presAssocID="{591E41D8-B003-4A0C-A4DA-86E6BBABD850}" presName="centerShape" presStyleLbl="node0" presStyleIdx="0" presStyleCnt="1" custScaleX="553169" custScaleY="469257" custLinFactNeighborX="-888" custLinFactNeighborY="418"/>
      <dgm:spPr/>
    </dgm:pt>
    <dgm:pt modelId="{4B7928C9-0386-46AE-8337-9B9066248311}" type="pres">
      <dgm:prSet presAssocID="{87F63A17-8741-4DCC-AC8A-E4E44F6831D5}" presName="Name9" presStyleLbl="parChTrans1D2" presStyleIdx="0" presStyleCnt="8"/>
      <dgm:spPr/>
    </dgm:pt>
    <dgm:pt modelId="{6E286382-711B-4A10-9D9A-B253694EC3AA}" type="pres">
      <dgm:prSet presAssocID="{87F63A17-8741-4DCC-AC8A-E4E44F6831D5}" presName="connTx" presStyleLbl="parChTrans1D2" presStyleIdx="0" presStyleCnt="8"/>
      <dgm:spPr/>
    </dgm:pt>
    <dgm:pt modelId="{62ECCEAA-2C10-4804-9E46-DA25256E7331}" type="pres">
      <dgm:prSet presAssocID="{3E7D83BD-E057-49E3-B81C-B5F69B96D5EB}" presName="node" presStyleLbl="node1" presStyleIdx="0" presStyleCnt="8" custRadScaleRad="103172" custRadScaleInc="-18137">
        <dgm:presLayoutVars>
          <dgm:bulletEnabled val="1"/>
        </dgm:presLayoutVars>
      </dgm:prSet>
      <dgm:spPr/>
    </dgm:pt>
    <dgm:pt modelId="{1F3586BD-EAD8-4DA6-9BB3-5958D0236A98}" type="pres">
      <dgm:prSet presAssocID="{F507D0FB-4312-4E4A-A60F-D8B1DD90D425}" presName="Name9" presStyleLbl="parChTrans1D2" presStyleIdx="1" presStyleCnt="8"/>
      <dgm:spPr/>
    </dgm:pt>
    <dgm:pt modelId="{BCF2D384-0426-4D86-8643-1105235BD29E}" type="pres">
      <dgm:prSet presAssocID="{F507D0FB-4312-4E4A-A60F-D8B1DD90D425}" presName="connTx" presStyleLbl="parChTrans1D2" presStyleIdx="1" presStyleCnt="8"/>
      <dgm:spPr/>
    </dgm:pt>
    <dgm:pt modelId="{E00813F7-8252-4CC9-996E-144A60A17051}" type="pres">
      <dgm:prSet presAssocID="{4D1AF45E-3119-444B-AA05-684E6A31FC54}" presName="node" presStyleLbl="node1" presStyleIdx="1" presStyleCnt="8" custRadScaleRad="118709" custRadScaleInc="13661">
        <dgm:presLayoutVars>
          <dgm:bulletEnabled val="1"/>
        </dgm:presLayoutVars>
      </dgm:prSet>
      <dgm:spPr/>
    </dgm:pt>
    <dgm:pt modelId="{BE432CB3-4A25-4577-A59E-AB0B223E7E7A}" type="pres">
      <dgm:prSet presAssocID="{1DD73E66-DFFC-47B3-AC15-AEBF4D77731E}" presName="Name9" presStyleLbl="parChTrans1D2" presStyleIdx="2" presStyleCnt="8"/>
      <dgm:spPr/>
    </dgm:pt>
    <dgm:pt modelId="{943A1E26-ABC5-4CC6-BA6E-16F905DD26F7}" type="pres">
      <dgm:prSet presAssocID="{1DD73E66-DFFC-47B3-AC15-AEBF4D77731E}" presName="connTx" presStyleLbl="parChTrans1D2" presStyleIdx="2" presStyleCnt="8"/>
      <dgm:spPr/>
    </dgm:pt>
    <dgm:pt modelId="{742B2CBF-CC42-4959-B49D-318C15862037}" type="pres">
      <dgm:prSet presAssocID="{0FF7CBB4-08C0-43C8-A399-4EEB47FA3C44}" presName="node" presStyleLbl="node1" presStyleIdx="2" presStyleCnt="8" custRadScaleRad="125825" custRadScaleInc="16375">
        <dgm:presLayoutVars>
          <dgm:bulletEnabled val="1"/>
        </dgm:presLayoutVars>
      </dgm:prSet>
      <dgm:spPr/>
    </dgm:pt>
    <dgm:pt modelId="{96073285-DFDE-4F26-875F-F4299A37E341}" type="pres">
      <dgm:prSet presAssocID="{851BFC4D-6A5C-49AA-AC60-58BAF3DB3DEC}" presName="Name9" presStyleLbl="parChTrans1D2" presStyleIdx="3" presStyleCnt="8"/>
      <dgm:spPr/>
    </dgm:pt>
    <dgm:pt modelId="{3623C61E-1E6B-41FD-B749-BBD53BACB3DD}" type="pres">
      <dgm:prSet presAssocID="{851BFC4D-6A5C-49AA-AC60-58BAF3DB3DEC}" presName="connTx" presStyleLbl="parChTrans1D2" presStyleIdx="3" presStyleCnt="8"/>
      <dgm:spPr/>
    </dgm:pt>
    <dgm:pt modelId="{4533FF17-DC4B-42C6-A318-602F04FC6062}" type="pres">
      <dgm:prSet presAssocID="{17371696-692A-4C4D-B778-1C54AC4AD9B7}" presName="node" presStyleLbl="node1" presStyleIdx="3" presStyleCnt="8" custRadScaleRad="124564" custRadScaleInc="-9395">
        <dgm:presLayoutVars>
          <dgm:bulletEnabled val="1"/>
        </dgm:presLayoutVars>
      </dgm:prSet>
      <dgm:spPr/>
    </dgm:pt>
    <dgm:pt modelId="{01DDAC62-29DC-4654-98E8-171FDA13DCEC}" type="pres">
      <dgm:prSet presAssocID="{E03DC5AC-60A2-45B2-B4F4-3C295E013D02}" presName="Name9" presStyleLbl="parChTrans1D2" presStyleIdx="4" presStyleCnt="8"/>
      <dgm:spPr/>
    </dgm:pt>
    <dgm:pt modelId="{E8AF1F4F-2A56-45F0-955A-8DD9F9B1E370}" type="pres">
      <dgm:prSet presAssocID="{E03DC5AC-60A2-45B2-B4F4-3C295E013D02}" presName="connTx" presStyleLbl="parChTrans1D2" presStyleIdx="4" presStyleCnt="8"/>
      <dgm:spPr/>
    </dgm:pt>
    <dgm:pt modelId="{25054C6D-87E8-4DAA-8E76-6895B9C878D9}" type="pres">
      <dgm:prSet presAssocID="{A781348E-35CA-4D4A-82FC-48E7B214FE70}" presName="node" presStyleLbl="node1" presStyleIdx="4" presStyleCnt="8" custRadScaleRad="100356" custRadScaleInc="0">
        <dgm:presLayoutVars>
          <dgm:bulletEnabled val="1"/>
        </dgm:presLayoutVars>
      </dgm:prSet>
      <dgm:spPr/>
    </dgm:pt>
    <dgm:pt modelId="{3AE857D2-1CEA-457A-9B3C-6E0A660FB731}" type="pres">
      <dgm:prSet presAssocID="{0841EF18-72A3-435B-9DAB-21A71102A4E8}" presName="Name9" presStyleLbl="parChTrans1D2" presStyleIdx="5" presStyleCnt="8"/>
      <dgm:spPr/>
    </dgm:pt>
    <dgm:pt modelId="{320BC529-7CBE-4133-9EFD-CC0CC1BF0C7C}" type="pres">
      <dgm:prSet presAssocID="{0841EF18-72A3-435B-9DAB-21A71102A4E8}" presName="connTx" presStyleLbl="parChTrans1D2" presStyleIdx="5" presStyleCnt="8"/>
      <dgm:spPr/>
    </dgm:pt>
    <dgm:pt modelId="{3BEEC987-8755-4192-9F0C-43B85FA43A50}" type="pres">
      <dgm:prSet presAssocID="{14F17CFA-01A8-4582-9846-01ED3DCD02E4}" presName="node" presStyleLbl="node1" presStyleIdx="5" presStyleCnt="8" custRadScaleRad="125812" custRadScaleInc="6871">
        <dgm:presLayoutVars>
          <dgm:bulletEnabled val="1"/>
        </dgm:presLayoutVars>
      </dgm:prSet>
      <dgm:spPr/>
    </dgm:pt>
    <dgm:pt modelId="{35A038F1-0FB7-4B1C-8A43-90A7B0B31D76}" type="pres">
      <dgm:prSet presAssocID="{10BF9640-B38D-4149-BB2E-8EAFBB60954C}" presName="Name9" presStyleLbl="parChTrans1D2" presStyleIdx="6" presStyleCnt="8"/>
      <dgm:spPr/>
    </dgm:pt>
    <dgm:pt modelId="{061F4B37-1E2B-4C24-AA1E-E41B63B40F49}" type="pres">
      <dgm:prSet presAssocID="{10BF9640-B38D-4149-BB2E-8EAFBB60954C}" presName="connTx" presStyleLbl="parChTrans1D2" presStyleIdx="6" presStyleCnt="8"/>
      <dgm:spPr/>
    </dgm:pt>
    <dgm:pt modelId="{6EAC7B72-5BA4-49C8-8E73-6B6AD047069E}" type="pres">
      <dgm:prSet presAssocID="{A7C57B5F-4341-498F-8C36-72D9CB78F6BD}" presName="node" presStyleLbl="node1" presStyleIdx="6" presStyleCnt="8" custRadScaleRad="127432" custRadScaleInc="-2758">
        <dgm:presLayoutVars>
          <dgm:bulletEnabled val="1"/>
        </dgm:presLayoutVars>
      </dgm:prSet>
      <dgm:spPr/>
    </dgm:pt>
    <dgm:pt modelId="{4B0B9D97-21A1-4B26-834B-0F8F8A7FDD29}" type="pres">
      <dgm:prSet presAssocID="{F210039D-818C-4332-BBC7-93D870D8DBF4}" presName="Name9" presStyleLbl="parChTrans1D2" presStyleIdx="7" presStyleCnt="8"/>
      <dgm:spPr/>
    </dgm:pt>
    <dgm:pt modelId="{27656EBD-122E-4803-B544-0AA5A3DD5C27}" type="pres">
      <dgm:prSet presAssocID="{F210039D-818C-4332-BBC7-93D870D8DBF4}" presName="connTx" presStyleLbl="parChTrans1D2" presStyleIdx="7" presStyleCnt="8"/>
      <dgm:spPr/>
    </dgm:pt>
    <dgm:pt modelId="{FFF4D6ED-AA5D-468D-BB37-8BAD5F2240CB}" type="pres">
      <dgm:prSet presAssocID="{5324A92A-C036-4E22-96C3-C51BC70D1543}" presName="node" presStyleLbl="node1" presStyleIdx="7" presStyleCnt="8" custRadScaleRad="123964" custRadScaleInc="-19410">
        <dgm:presLayoutVars>
          <dgm:bulletEnabled val="1"/>
        </dgm:presLayoutVars>
      </dgm:prSet>
      <dgm:spPr/>
    </dgm:pt>
  </dgm:ptLst>
  <dgm:cxnLst>
    <dgm:cxn modelId="{E0BB190E-A48C-43F7-9D06-FE0787DF5905}" type="presOf" srcId="{A781348E-35CA-4D4A-82FC-48E7B214FE70}" destId="{25054C6D-87E8-4DAA-8E76-6895B9C878D9}" srcOrd="0" destOrd="0" presId="urn:microsoft.com/office/officeart/2005/8/layout/radial1"/>
    <dgm:cxn modelId="{CBD4DA0F-4FD8-4600-892E-A302C1AFA47E}" type="presOf" srcId="{A7C57B5F-4341-498F-8C36-72D9CB78F6BD}" destId="{6EAC7B72-5BA4-49C8-8E73-6B6AD047069E}" srcOrd="0" destOrd="0" presId="urn:microsoft.com/office/officeart/2005/8/layout/radial1"/>
    <dgm:cxn modelId="{C6386014-FC14-40BB-B963-9F29E147E749}" srcId="{591E41D8-B003-4A0C-A4DA-86E6BBABD850}" destId="{4D1AF45E-3119-444B-AA05-684E6A31FC54}" srcOrd="1" destOrd="0" parTransId="{F507D0FB-4312-4E4A-A60F-D8B1DD90D425}" sibTransId="{AD842671-35F2-49B6-8FA8-389F423AD350}"/>
    <dgm:cxn modelId="{7AD39915-40FE-464F-8105-D779630B2759}" type="presOf" srcId="{87F63A17-8741-4DCC-AC8A-E4E44F6831D5}" destId="{6E286382-711B-4A10-9D9A-B253694EC3AA}" srcOrd="1" destOrd="0" presId="urn:microsoft.com/office/officeart/2005/8/layout/radial1"/>
    <dgm:cxn modelId="{D37EAA1A-D90D-4610-8689-BB667315BE1A}" srcId="{591E41D8-B003-4A0C-A4DA-86E6BBABD850}" destId="{5324A92A-C036-4E22-96C3-C51BC70D1543}" srcOrd="7" destOrd="0" parTransId="{F210039D-818C-4332-BBC7-93D870D8DBF4}" sibTransId="{67B581AA-1F2F-4636-88E8-549E45975024}"/>
    <dgm:cxn modelId="{68F99A27-9756-40C9-A6D3-20C9501B80C9}" type="presOf" srcId="{F210039D-818C-4332-BBC7-93D870D8DBF4}" destId="{27656EBD-122E-4803-B544-0AA5A3DD5C27}" srcOrd="1" destOrd="0" presId="urn:microsoft.com/office/officeart/2005/8/layout/radial1"/>
    <dgm:cxn modelId="{37B6BC34-0FF3-4E3F-8A92-15F3F2728678}" type="presOf" srcId="{F210039D-818C-4332-BBC7-93D870D8DBF4}" destId="{4B0B9D97-21A1-4B26-834B-0F8F8A7FDD29}" srcOrd="0" destOrd="0" presId="urn:microsoft.com/office/officeart/2005/8/layout/radial1"/>
    <dgm:cxn modelId="{D8689437-2F14-409E-A690-6423874D31FB}" srcId="{8DA399D4-5205-465F-A3BE-C5437A201762}" destId="{591E41D8-B003-4A0C-A4DA-86E6BBABD850}" srcOrd="0" destOrd="0" parTransId="{413296ED-1A28-4499-BDAA-2953C7359098}" sibTransId="{B62C5CBD-41A2-4BEC-9BE3-5C0E25F5D008}"/>
    <dgm:cxn modelId="{52F5663A-5C79-4DFF-BC1E-D49DEFCA2BC3}" type="presOf" srcId="{1DD73E66-DFFC-47B3-AC15-AEBF4D77731E}" destId="{943A1E26-ABC5-4CC6-BA6E-16F905DD26F7}" srcOrd="1" destOrd="0" presId="urn:microsoft.com/office/officeart/2005/8/layout/radial1"/>
    <dgm:cxn modelId="{8A190B3B-AC61-4E6C-8151-3C71E12D9066}" type="presOf" srcId="{3E7D83BD-E057-49E3-B81C-B5F69B96D5EB}" destId="{62ECCEAA-2C10-4804-9E46-DA25256E7331}" srcOrd="0" destOrd="0" presId="urn:microsoft.com/office/officeart/2005/8/layout/radial1"/>
    <dgm:cxn modelId="{3077093E-977A-45CA-9889-0BE7CF229767}" type="presOf" srcId="{0841EF18-72A3-435B-9DAB-21A71102A4E8}" destId="{3AE857D2-1CEA-457A-9B3C-6E0A660FB731}" srcOrd="0" destOrd="0" presId="urn:microsoft.com/office/officeart/2005/8/layout/radial1"/>
    <dgm:cxn modelId="{0F305240-BF9C-4A8F-866E-457DF6B24A52}" type="presOf" srcId="{F507D0FB-4312-4E4A-A60F-D8B1DD90D425}" destId="{BCF2D384-0426-4D86-8643-1105235BD29E}" srcOrd="1" destOrd="0" presId="urn:microsoft.com/office/officeart/2005/8/layout/radial1"/>
    <dgm:cxn modelId="{DF27515F-C059-4818-8E33-1BE6E498D1CA}" type="presOf" srcId="{10BF9640-B38D-4149-BB2E-8EAFBB60954C}" destId="{061F4B37-1E2B-4C24-AA1E-E41B63B40F49}" srcOrd="1" destOrd="0" presId="urn:microsoft.com/office/officeart/2005/8/layout/radial1"/>
    <dgm:cxn modelId="{F4446763-1BE9-41FA-A830-4CE542CDD681}" srcId="{591E41D8-B003-4A0C-A4DA-86E6BBABD850}" destId="{A7C57B5F-4341-498F-8C36-72D9CB78F6BD}" srcOrd="6" destOrd="0" parTransId="{10BF9640-B38D-4149-BB2E-8EAFBB60954C}" sibTransId="{57FD4612-7E01-4289-A95D-DD84C68FF790}"/>
    <dgm:cxn modelId="{567A7843-1D56-4E54-829B-E13EC3ADFAD5}" type="presOf" srcId="{591E41D8-B003-4A0C-A4DA-86E6BBABD850}" destId="{C5D12ADC-5D34-4EDD-A077-A57F3E4C0EC2}" srcOrd="0" destOrd="0" presId="urn:microsoft.com/office/officeart/2005/8/layout/radial1"/>
    <dgm:cxn modelId="{4C9D8574-A801-4A09-B480-6EC6CF3FD00F}" srcId="{591E41D8-B003-4A0C-A4DA-86E6BBABD850}" destId="{14F17CFA-01A8-4582-9846-01ED3DCD02E4}" srcOrd="5" destOrd="0" parTransId="{0841EF18-72A3-435B-9DAB-21A71102A4E8}" sibTransId="{186A417F-5080-496F-A01E-5530AD3C06A5}"/>
    <dgm:cxn modelId="{DE5E5256-8EFC-41F1-9BAC-583D0FAC4C69}" type="presOf" srcId="{851BFC4D-6A5C-49AA-AC60-58BAF3DB3DEC}" destId="{3623C61E-1E6B-41FD-B749-BBD53BACB3DD}" srcOrd="1" destOrd="0" presId="urn:microsoft.com/office/officeart/2005/8/layout/radial1"/>
    <dgm:cxn modelId="{EAB14D78-8E98-404C-880E-85E1EDA5E236}" type="presOf" srcId="{17371696-692A-4C4D-B778-1C54AC4AD9B7}" destId="{4533FF17-DC4B-42C6-A318-602F04FC6062}" srcOrd="0" destOrd="0" presId="urn:microsoft.com/office/officeart/2005/8/layout/radial1"/>
    <dgm:cxn modelId="{8365297C-C896-4637-B7DF-D9948430E67B}" type="presOf" srcId="{87F63A17-8741-4DCC-AC8A-E4E44F6831D5}" destId="{4B7928C9-0386-46AE-8337-9B9066248311}" srcOrd="0" destOrd="0" presId="urn:microsoft.com/office/officeart/2005/8/layout/radial1"/>
    <dgm:cxn modelId="{6036ED7D-0FDF-4423-897E-DD1ECA1DA9BD}" srcId="{591E41D8-B003-4A0C-A4DA-86E6BBABD850}" destId="{0FF7CBB4-08C0-43C8-A399-4EEB47FA3C44}" srcOrd="2" destOrd="0" parTransId="{1DD73E66-DFFC-47B3-AC15-AEBF4D77731E}" sibTransId="{4B0508EE-9D64-430C-9D1F-DF1C9C3286FA}"/>
    <dgm:cxn modelId="{B3447E99-C9A4-4FA0-BCC9-44E3912A3C43}" type="presOf" srcId="{E03DC5AC-60A2-45B2-B4F4-3C295E013D02}" destId="{E8AF1F4F-2A56-45F0-955A-8DD9F9B1E370}" srcOrd="1" destOrd="0" presId="urn:microsoft.com/office/officeart/2005/8/layout/radial1"/>
    <dgm:cxn modelId="{822EAE99-F252-49BF-944D-BF9355666AC9}" srcId="{591E41D8-B003-4A0C-A4DA-86E6BBABD850}" destId="{17371696-692A-4C4D-B778-1C54AC4AD9B7}" srcOrd="3" destOrd="0" parTransId="{851BFC4D-6A5C-49AA-AC60-58BAF3DB3DEC}" sibTransId="{04A0B267-E15B-4AF8-8BE2-74271860419E}"/>
    <dgm:cxn modelId="{95AA8C9E-D6E3-42B1-824A-52DE59C26896}" type="presOf" srcId="{10BF9640-B38D-4149-BB2E-8EAFBB60954C}" destId="{35A038F1-0FB7-4B1C-8A43-90A7B0B31D76}" srcOrd="0" destOrd="0" presId="urn:microsoft.com/office/officeart/2005/8/layout/radial1"/>
    <dgm:cxn modelId="{70CF85A4-EF61-43AF-88FF-F9B44FDADA9B}" srcId="{591E41D8-B003-4A0C-A4DA-86E6BBABD850}" destId="{A781348E-35CA-4D4A-82FC-48E7B214FE70}" srcOrd="4" destOrd="0" parTransId="{E03DC5AC-60A2-45B2-B4F4-3C295E013D02}" sibTransId="{41220530-BF0F-4727-BD64-5FB849898938}"/>
    <dgm:cxn modelId="{83E920A9-8D47-4E99-9DD0-5C9F1163D648}" type="presOf" srcId="{1DD73E66-DFFC-47B3-AC15-AEBF4D77731E}" destId="{BE432CB3-4A25-4577-A59E-AB0B223E7E7A}" srcOrd="0" destOrd="0" presId="urn:microsoft.com/office/officeart/2005/8/layout/radial1"/>
    <dgm:cxn modelId="{4D5670C1-FE5F-49F8-AFD1-1ED28834FAFB}" type="presOf" srcId="{8DA399D4-5205-465F-A3BE-C5437A201762}" destId="{0E3693AB-51EE-4D1F-9EFF-DDD23B0B586D}" srcOrd="0" destOrd="0" presId="urn:microsoft.com/office/officeart/2005/8/layout/radial1"/>
    <dgm:cxn modelId="{A8687BC6-1BBA-4C00-A3B3-3ABC3CB88E11}" type="presOf" srcId="{851BFC4D-6A5C-49AA-AC60-58BAF3DB3DEC}" destId="{96073285-DFDE-4F26-875F-F4299A37E341}" srcOrd="0" destOrd="0" presId="urn:microsoft.com/office/officeart/2005/8/layout/radial1"/>
    <dgm:cxn modelId="{7FED92CC-A7F6-4BA3-8224-471E71BB1388}" type="presOf" srcId="{5324A92A-C036-4E22-96C3-C51BC70D1543}" destId="{FFF4D6ED-AA5D-468D-BB37-8BAD5F2240CB}" srcOrd="0" destOrd="0" presId="urn:microsoft.com/office/officeart/2005/8/layout/radial1"/>
    <dgm:cxn modelId="{A7B5D2D0-ACF6-4552-B116-AD9081D151A1}" type="presOf" srcId="{14F17CFA-01A8-4582-9846-01ED3DCD02E4}" destId="{3BEEC987-8755-4192-9F0C-43B85FA43A50}" srcOrd="0" destOrd="0" presId="urn:microsoft.com/office/officeart/2005/8/layout/radial1"/>
    <dgm:cxn modelId="{CBF86BD9-E7AB-4FCE-9BD3-78344EA8FB1F}" type="presOf" srcId="{0841EF18-72A3-435B-9DAB-21A71102A4E8}" destId="{320BC529-7CBE-4133-9EFD-CC0CC1BF0C7C}" srcOrd="1" destOrd="0" presId="urn:microsoft.com/office/officeart/2005/8/layout/radial1"/>
    <dgm:cxn modelId="{6CF859DB-769D-4AB5-A305-1A25435E8395}" type="presOf" srcId="{E03DC5AC-60A2-45B2-B4F4-3C295E013D02}" destId="{01DDAC62-29DC-4654-98E8-171FDA13DCEC}" srcOrd="0" destOrd="0" presId="urn:microsoft.com/office/officeart/2005/8/layout/radial1"/>
    <dgm:cxn modelId="{B0FFC5E7-4C43-423C-8140-D386F63F55EE}" type="presOf" srcId="{4D1AF45E-3119-444B-AA05-684E6A31FC54}" destId="{E00813F7-8252-4CC9-996E-144A60A17051}" srcOrd="0" destOrd="0" presId="urn:microsoft.com/office/officeart/2005/8/layout/radial1"/>
    <dgm:cxn modelId="{6E3174EC-0D7F-4595-9286-7F57928D2277}" srcId="{591E41D8-B003-4A0C-A4DA-86E6BBABD850}" destId="{3E7D83BD-E057-49E3-B81C-B5F69B96D5EB}" srcOrd="0" destOrd="0" parTransId="{87F63A17-8741-4DCC-AC8A-E4E44F6831D5}" sibTransId="{BBE8BE7C-2EF0-45E4-A1E1-F182002FF438}"/>
    <dgm:cxn modelId="{960066F8-0FE3-48B2-B5FF-B8A92C92C3B0}" type="presOf" srcId="{0FF7CBB4-08C0-43C8-A399-4EEB47FA3C44}" destId="{742B2CBF-CC42-4959-B49D-318C15862037}" srcOrd="0" destOrd="0" presId="urn:microsoft.com/office/officeart/2005/8/layout/radial1"/>
    <dgm:cxn modelId="{D5434EFC-A7F7-4CBF-B78E-C023607C7EB2}" type="presOf" srcId="{F507D0FB-4312-4E4A-A60F-D8B1DD90D425}" destId="{1F3586BD-EAD8-4DA6-9BB3-5958D0236A98}" srcOrd="0" destOrd="0" presId="urn:microsoft.com/office/officeart/2005/8/layout/radial1"/>
    <dgm:cxn modelId="{21FE8CB1-978E-4F09-907F-18B2BD4E6EE0}" type="presParOf" srcId="{0E3693AB-51EE-4D1F-9EFF-DDD23B0B586D}" destId="{C5D12ADC-5D34-4EDD-A077-A57F3E4C0EC2}" srcOrd="0" destOrd="0" presId="urn:microsoft.com/office/officeart/2005/8/layout/radial1"/>
    <dgm:cxn modelId="{857E190F-2FBB-4FD6-ABE2-5FAB63E10E85}" type="presParOf" srcId="{0E3693AB-51EE-4D1F-9EFF-DDD23B0B586D}" destId="{4B7928C9-0386-46AE-8337-9B9066248311}" srcOrd="1" destOrd="0" presId="urn:microsoft.com/office/officeart/2005/8/layout/radial1"/>
    <dgm:cxn modelId="{1DC0D97D-8CA1-41E4-A1A9-51FD1CC91300}" type="presParOf" srcId="{4B7928C9-0386-46AE-8337-9B9066248311}" destId="{6E286382-711B-4A10-9D9A-B253694EC3AA}" srcOrd="0" destOrd="0" presId="urn:microsoft.com/office/officeart/2005/8/layout/radial1"/>
    <dgm:cxn modelId="{2B5671C2-D845-4FD3-A332-F273EE628A84}" type="presParOf" srcId="{0E3693AB-51EE-4D1F-9EFF-DDD23B0B586D}" destId="{62ECCEAA-2C10-4804-9E46-DA25256E7331}" srcOrd="2" destOrd="0" presId="urn:microsoft.com/office/officeart/2005/8/layout/radial1"/>
    <dgm:cxn modelId="{877AF20A-D15B-4DDF-8ACE-8B3D4F803324}" type="presParOf" srcId="{0E3693AB-51EE-4D1F-9EFF-DDD23B0B586D}" destId="{1F3586BD-EAD8-4DA6-9BB3-5958D0236A98}" srcOrd="3" destOrd="0" presId="urn:microsoft.com/office/officeart/2005/8/layout/radial1"/>
    <dgm:cxn modelId="{1A77EA14-1D49-46B0-8020-AA05E2944842}" type="presParOf" srcId="{1F3586BD-EAD8-4DA6-9BB3-5958D0236A98}" destId="{BCF2D384-0426-4D86-8643-1105235BD29E}" srcOrd="0" destOrd="0" presId="urn:microsoft.com/office/officeart/2005/8/layout/radial1"/>
    <dgm:cxn modelId="{02DE2A9D-B819-432F-ACE1-46553DC906AD}" type="presParOf" srcId="{0E3693AB-51EE-4D1F-9EFF-DDD23B0B586D}" destId="{E00813F7-8252-4CC9-996E-144A60A17051}" srcOrd="4" destOrd="0" presId="urn:microsoft.com/office/officeart/2005/8/layout/radial1"/>
    <dgm:cxn modelId="{0875E3B5-96AB-4A22-91A8-9D2CFC57D034}" type="presParOf" srcId="{0E3693AB-51EE-4D1F-9EFF-DDD23B0B586D}" destId="{BE432CB3-4A25-4577-A59E-AB0B223E7E7A}" srcOrd="5" destOrd="0" presId="urn:microsoft.com/office/officeart/2005/8/layout/radial1"/>
    <dgm:cxn modelId="{D408A28D-AA79-4BEE-B953-2EAEEF49846F}" type="presParOf" srcId="{BE432CB3-4A25-4577-A59E-AB0B223E7E7A}" destId="{943A1E26-ABC5-4CC6-BA6E-16F905DD26F7}" srcOrd="0" destOrd="0" presId="urn:microsoft.com/office/officeart/2005/8/layout/radial1"/>
    <dgm:cxn modelId="{182E545E-4606-4334-B6F5-73C84EFD5266}" type="presParOf" srcId="{0E3693AB-51EE-4D1F-9EFF-DDD23B0B586D}" destId="{742B2CBF-CC42-4959-B49D-318C15862037}" srcOrd="6" destOrd="0" presId="urn:microsoft.com/office/officeart/2005/8/layout/radial1"/>
    <dgm:cxn modelId="{22020C51-509F-4C87-9FF9-575470FAF145}" type="presParOf" srcId="{0E3693AB-51EE-4D1F-9EFF-DDD23B0B586D}" destId="{96073285-DFDE-4F26-875F-F4299A37E341}" srcOrd="7" destOrd="0" presId="urn:microsoft.com/office/officeart/2005/8/layout/radial1"/>
    <dgm:cxn modelId="{F5439DD5-8A94-41AC-9195-8E4F405F53DE}" type="presParOf" srcId="{96073285-DFDE-4F26-875F-F4299A37E341}" destId="{3623C61E-1E6B-41FD-B749-BBD53BACB3DD}" srcOrd="0" destOrd="0" presId="urn:microsoft.com/office/officeart/2005/8/layout/radial1"/>
    <dgm:cxn modelId="{231CDFA6-C50A-4FCF-AAD0-EAF5925F92F4}" type="presParOf" srcId="{0E3693AB-51EE-4D1F-9EFF-DDD23B0B586D}" destId="{4533FF17-DC4B-42C6-A318-602F04FC6062}" srcOrd="8" destOrd="0" presId="urn:microsoft.com/office/officeart/2005/8/layout/radial1"/>
    <dgm:cxn modelId="{53E2FF97-BB24-40C8-8D43-7A52CC7A22AF}" type="presParOf" srcId="{0E3693AB-51EE-4D1F-9EFF-DDD23B0B586D}" destId="{01DDAC62-29DC-4654-98E8-171FDA13DCEC}" srcOrd="9" destOrd="0" presId="urn:microsoft.com/office/officeart/2005/8/layout/radial1"/>
    <dgm:cxn modelId="{B2E109DC-14BD-48DA-9059-022074DE2CD4}" type="presParOf" srcId="{01DDAC62-29DC-4654-98E8-171FDA13DCEC}" destId="{E8AF1F4F-2A56-45F0-955A-8DD9F9B1E370}" srcOrd="0" destOrd="0" presId="urn:microsoft.com/office/officeart/2005/8/layout/radial1"/>
    <dgm:cxn modelId="{640A59F2-B78B-4939-B449-0EEB1646ED31}" type="presParOf" srcId="{0E3693AB-51EE-4D1F-9EFF-DDD23B0B586D}" destId="{25054C6D-87E8-4DAA-8E76-6895B9C878D9}" srcOrd="10" destOrd="0" presId="urn:microsoft.com/office/officeart/2005/8/layout/radial1"/>
    <dgm:cxn modelId="{DC0286DB-FF02-4DB8-8708-2B590A3D1962}" type="presParOf" srcId="{0E3693AB-51EE-4D1F-9EFF-DDD23B0B586D}" destId="{3AE857D2-1CEA-457A-9B3C-6E0A660FB731}" srcOrd="11" destOrd="0" presId="urn:microsoft.com/office/officeart/2005/8/layout/radial1"/>
    <dgm:cxn modelId="{EAF22496-4708-4950-9836-E9E1498EDD9C}" type="presParOf" srcId="{3AE857D2-1CEA-457A-9B3C-6E0A660FB731}" destId="{320BC529-7CBE-4133-9EFD-CC0CC1BF0C7C}" srcOrd="0" destOrd="0" presId="urn:microsoft.com/office/officeart/2005/8/layout/radial1"/>
    <dgm:cxn modelId="{11A98B36-444D-42E4-B451-BC8444DA9A76}" type="presParOf" srcId="{0E3693AB-51EE-4D1F-9EFF-DDD23B0B586D}" destId="{3BEEC987-8755-4192-9F0C-43B85FA43A50}" srcOrd="12" destOrd="0" presId="urn:microsoft.com/office/officeart/2005/8/layout/radial1"/>
    <dgm:cxn modelId="{6B06BC93-CC90-48AB-858D-8BC572413547}" type="presParOf" srcId="{0E3693AB-51EE-4D1F-9EFF-DDD23B0B586D}" destId="{35A038F1-0FB7-4B1C-8A43-90A7B0B31D76}" srcOrd="13" destOrd="0" presId="urn:microsoft.com/office/officeart/2005/8/layout/radial1"/>
    <dgm:cxn modelId="{B2EA64F2-3A80-4C60-B1B6-D9D29FAB4D52}" type="presParOf" srcId="{35A038F1-0FB7-4B1C-8A43-90A7B0B31D76}" destId="{061F4B37-1E2B-4C24-AA1E-E41B63B40F49}" srcOrd="0" destOrd="0" presId="urn:microsoft.com/office/officeart/2005/8/layout/radial1"/>
    <dgm:cxn modelId="{20EDB407-E966-42AD-9E8D-1E0C562AD757}" type="presParOf" srcId="{0E3693AB-51EE-4D1F-9EFF-DDD23B0B586D}" destId="{6EAC7B72-5BA4-49C8-8E73-6B6AD047069E}" srcOrd="14" destOrd="0" presId="urn:microsoft.com/office/officeart/2005/8/layout/radial1"/>
    <dgm:cxn modelId="{AA84E37A-542D-46DE-AF3D-DCFF6EF09F7D}" type="presParOf" srcId="{0E3693AB-51EE-4D1F-9EFF-DDD23B0B586D}" destId="{4B0B9D97-21A1-4B26-834B-0F8F8A7FDD29}" srcOrd="15" destOrd="0" presId="urn:microsoft.com/office/officeart/2005/8/layout/radial1"/>
    <dgm:cxn modelId="{37E4A886-2552-4C17-A0B0-53E55F4DD3C7}" type="presParOf" srcId="{4B0B9D97-21A1-4B26-834B-0F8F8A7FDD29}" destId="{27656EBD-122E-4803-B544-0AA5A3DD5C27}" srcOrd="0" destOrd="0" presId="urn:microsoft.com/office/officeart/2005/8/layout/radial1"/>
    <dgm:cxn modelId="{F1B39095-48FA-46DE-8358-6ECD1ABA9767}" type="presParOf" srcId="{0E3693AB-51EE-4D1F-9EFF-DDD23B0B586D}" destId="{FFF4D6ED-AA5D-468D-BB37-8BAD5F2240CB}" srcOrd="1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12ADC-5D34-4EDD-A077-A57F3E4C0EC2}">
      <dsp:nvSpPr>
        <dsp:cNvPr id="0" name=""/>
        <dsp:cNvSpPr/>
      </dsp:nvSpPr>
      <dsp:spPr>
        <a:xfrm>
          <a:off x="89021" y="5944"/>
          <a:ext cx="7486397" cy="6350761"/>
        </a:xfrm>
        <a:prstGeom prst="ellipse">
          <a:avLst/>
        </a:prstGeom>
        <a:solidFill>
          <a:srgbClr val="FFCC66"/>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da-DK" sz="2000" kern="1200" dirty="0"/>
        </a:p>
        <a:p>
          <a:pPr marL="0" lvl="0" indent="0" algn="ctr" defTabSz="889000">
            <a:lnSpc>
              <a:spcPct val="90000"/>
            </a:lnSpc>
            <a:spcBef>
              <a:spcPct val="0"/>
            </a:spcBef>
            <a:spcAft>
              <a:spcPct val="35000"/>
            </a:spcAft>
            <a:buNone/>
          </a:pPr>
          <a:r>
            <a:rPr lang="da-DK" sz="2000" kern="1200" dirty="0">
              <a:solidFill>
                <a:schemeClr val="tx1"/>
              </a:solidFill>
            </a:rPr>
            <a:t>Den fælles opgave</a:t>
          </a:r>
        </a:p>
      </dsp:txBody>
      <dsp:txXfrm>
        <a:off x="1185378" y="935991"/>
        <a:ext cx="5293683" cy="4490667"/>
      </dsp:txXfrm>
    </dsp:sp>
    <dsp:sp modelId="{4B7928C9-0386-46AE-8337-9B9066248311}">
      <dsp:nvSpPr>
        <dsp:cNvPr id="0" name=""/>
        <dsp:cNvSpPr/>
      </dsp:nvSpPr>
      <dsp:spPr>
        <a:xfrm rot="5209750">
          <a:off x="3021229" y="665176"/>
          <a:ext cx="1344943" cy="31420"/>
        </a:xfrm>
        <a:custGeom>
          <a:avLst/>
          <a:gdLst/>
          <a:ahLst/>
          <a:cxnLst/>
          <a:rect l="0" t="0" r="0" b="0"/>
          <a:pathLst>
            <a:path>
              <a:moveTo>
                <a:pt x="0" y="15710"/>
              </a:moveTo>
              <a:lnTo>
                <a:pt x="1344943" y="15710"/>
              </a:lnTo>
            </a:path>
          </a:pathLst>
        </a:custGeom>
        <a:noFill/>
        <a:ln w="3810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3660077" y="647263"/>
        <a:ext cx="67247" cy="67247"/>
      </dsp:txXfrm>
    </dsp:sp>
    <dsp:sp modelId="{62ECCEAA-2C10-4804-9E46-DA25256E7331}">
      <dsp:nvSpPr>
        <dsp:cNvPr id="0" name=""/>
        <dsp:cNvSpPr/>
      </dsp:nvSpPr>
      <dsp:spPr>
        <a:xfrm>
          <a:off x="3016785" y="0"/>
          <a:ext cx="1353365" cy="1353365"/>
        </a:xfrm>
        <a:prstGeom prst="ellipse">
          <a:avLst/>
        </a:prstGeom>
        <a:solidFill>
          <a:srgbClr val="EE961F"/>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a-DK" sz="1400" kern="1200" dirty="0"/>
            <a:t>Fly-rengøring</a:t>
          </a:r>
        </a:p>
      </dsp:txBody>
      <dsp:txXfrm>
        <a:off x="3214981" y="198196"/>
        <a:ext cx="956973" cy="956973"/>
      </dsp:txXfrm>
    </dsp:sp>
    <dsp:sp modelId="{1F3586BD-EAD8-4DA6-9BB3-5958D0236A98}">
      <dsp:nvSpPr>
        <dsp:cNvPr id="0" name=""/>
        <dsp:cNvSpPr/>
      </dsp:nvSpPr>
      <dsp:spPr>
        <a:xfrm rot="8315848">
          <a:off x="5427818" y="1255141"/>
          <a:ext cx="1142430" cy="31420"/>
        </a:xfrm>
        <a:custGeom>
          <a:avLst/>
          <a:gdLst/>
          <a:ahLst/>
          <a:cxnLst/>
          <a:rect l="0" t="0" r="0" b="0"/>
          <a:pathLst>
            <a:path>
              <a:moveTo>
                <a:pt x="0" y="15710"/>
              </a:moveTo>
              <a:lnTo>
                <a:pt x="1142430" y="15710"/>
              </a:lnTo>
            </a:path>
          </a:pathLst>
        </a:custGeom>
        <a:noFill/>
        <a:ln w="4250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rot="10800000">
        <a:off x="5970472" y="1242291"/>
        <a:ext cx="57121" cy="57121"/>
      </dsp:txXfrm>
    </dsp:sp>
    <dsp:sp modelId="{E00813F7-8252-4CC9-996E-144A60A17051}">
      <dsp:nvSpPr>
        <dsp:cNvPr id="0" name=""/>
        <dsp:cNvSpPr/>
      </dsp:nvSpPr>
      <dsp:spPr>
        <a:xfrm>
          <a:off x="5401460" y="524419"/>
          <a:ext cx="1353365" cy="1353365"/>
        </a:xfrm>
        <a:prstGeom prst="ellipse">
          <a:avLst/>
        </a:prstGeom>
        <a:solidFill>
          <a:srgbClr val="EE961F"/>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a-DK" sz="1400" kern="1200" dirty="0" err="1"/>
            <a:t>Bagage-portører</a:t>
          </a:r>
          <a:endParaRPr lang="da-DK" sz="1400" kern="1200" dirty="0"/>
        </a:p>
      </dsp:txBody>
      <dsp:txXfrm>
        <a:off x="5599656" y="722615"/>
        <a:ext cx="956973" cy="956973"/>
      </dsp:txXfrm>
    </dsp:sp>
    <dsp:sp modelId="{BE432CB3-4A25-4577-A59E-AB0B223E7E7A}">
      <dsp:nvSpPr>
        <dsp:cNvPr id="0" name=""/>
        <dsp:cNvSpPr/>
      </dsp:nvSpPr>
      <dsp:spPr>
        <a:xfrm rot="11014782">
          <a:off x="6330015" y="3360550"/>
          <a:ext cx="1236472" cy="31420"/>
        </a:xfrm>
        <a:custGeom>
          <a:avLst/>
          <a:gdLst/>
          <a:ahLst/>
          <a:cxnLst/>
          <a:rect l="0" t="0" r="0" b="0"/>
          <a:pathLst>
            <a:path>
              <a:moveTo>
                <a:pt x="0" y="15710"/>
              </a:moveTo>
              <a:lnTo>
                <a:pt x="1236472" y="15710"/>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rot="10800000">
        <a:off x="6917340" y="3345348"/>
        <a:ext cx="61823" cy="61823"/>
      </dsp:txXfrm>
    </dsp:sp>
    <dsp:sp modelId="{742B2CBF-CC42-4959-B49D-318C15862037}">
      <dsp:nvSpPr>
        <dsp:cNvPr id="0" name=""/>
        <dsp:cNvSpPr/>
      </dsp:nvSpPr>
      <dsp:spPr>
        <a:xfrm>
          <a:off x="6329901" y="2703227"/>
          <a:ext cx="1353365" cy="1353365"/>
        </a:xfrm>
        <a:prstGeom prst="ellipse">
          <a:avLst/>
        </a:prstGeom>
        <a:solidFill>
          <a:srgbClr val="EE961F"/>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a-DK" sz="1400" kern="1200" dirty="0" err="1"/>
            <a:t>Fly-mekanikere</a:t>
          </a:r>
          <a:endParaRPr lang="da-DK" sz="1400" kern="1200" dirty="0"/>
        </a:p>
      </dsp:txBody>
      <dsp:txXfrm>
        <a:off x="6528097" y="2901423"/>
        <a:ext cx="956973" cy="956973"/>
      </dsp:txXfrm>
    </dsp:sp>
    <dsp:sp modelId="{96073285-DFDE-4F26-875F-F4299A37E341}">
      <dsp:nvSpPr>
        <dsp:cNvPr id="0" name=""/>
        <dsp:cNvSpPr/>
      </dsp:nvSpPr>
      <dsp:spPr>
        <a:xfrm rot="13337748">
          <a:off x="5521998" y="5154252"/>
          <a:ext cx="992055" cy="31420"/>
        </a:xfrm>
        <a:custGeom>
          <a:avLst/>
          <a:gdLst/>
          <a:ahLst/>
          <a:cxnLst/>
          <a:rect l="0" t="0" r="0" b="0"/>
          <a:pathLst>
            <a:path>
              <a:moveTo>
                <a:pt x="0" y="15710"/>
              </a:moveTo>
              <a:lnTo>
                <a:pt x="992055" y="15710"/>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rot="10800000">
        <a:off x="5993224" y="5145161"/>
        <a:ext cx="49602" cy="49602"/>
      </dsp:txXfrm>
    </dsp:sp>
    <dsp:sp modelId="{4533FF17-DC4B-42C6-A318-602F04FC6062}">
      <dsp:nvSpPr>
        <dsp:cNvPr id="0" name=""/>
        <dsp:cNvSpPr/>
      </dsp:nvSpPr>
      <dsp:spPr>
        <a:xfrm>
          <a:off x="5474970" y="4614853"/>
          <a:ext cx="1353365" cy="1353365"/>
        </a:xfrm>
        <a:prstGeom prst="ellipse">
          <a:avLst/>
        </a:prstGeom>
        <a:solidFill>
          <a:srgbClr val="EE961F"/>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a-DK" sz="1400" kern="1200" dirty="0" err="1"/>
            <a:t>Fuell</a:t>
          </a:r>
          <a:endParaRPr lang="da-DK" sz="1400" kern="1200" dirty="0"/>
        </a:p>
      </dsp:txBody>
      <dsp:txXfrm>
        <a:off x="5673166" y="4813049"/>
        <a:ext cx="956973" cy="956973"/>
      </dsp:txXfrm>
    </dsp:sp>
    <dsp:sp modelId="{01DDAC62-29DC-4654-98E8-171FDA13DCEC}">
      <dsp:nvSpPr>
        <dsp:cNvPr id="0" name=""/>
        <dsp:cNvSpPr/>
      </dsp:nvSpPr>
      <dsp:spPr>
        <a:xfrm rot="16139096">
          <a:off x="3199933" y="5664186"/>
          <a:ext cx="1353112" cy="31420"/>
        </a:xfrm>
        <a:custGeom>
          <a:avLst/>
          <a:gdLst/>
          <a:ahLst/>
          <a:cxnLst/>
          <a:rect l="0" t="0" r="0" b="0"/>
          <a:pathLst>
            <a:path>
              <a:moveTo>
                <a:pt x="0" y="15710"/>
              </a:moveTo>
              <a:lnTo>
                <a:pt x="1353112" y="15710"/>
              </a:lnTo>
            </a:path>
          </a:pathLst>
        </a:custGeom>
        <a:noFill/>
        <a:ln w="4250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rot="10800000">
        <a:off x="3842662" y="5646069"/>
        <a:ext cx="67655" cy="67655"/>
      </dsp:txXfrm>
    </dsp:sp>
    <dsp:sp modelId="{25054C6D-87E8-4DAA-8E76-6895B9C878D9}">
      <dsp:nvSpPr>
        <dsp:cNvPr id="0" name=""/>
        <dsp:cNvSpPr/>
      </dsp:nvSpPr>
      <dsp:spPr>
        <a:xfrm>
          <a:off x="3199809" y="5003340"/>
          <a:ext cx="1353365" cy="1353365"/>
        </a:xfrm>
        <a:prstGeom prst="ellipse">
          <a:avLst/>
        </a:prstGeom>
        <a:solidFill>
          <a:srgbClr val="EE961F"/>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a-DK" sz="1400" kern="1200" dirty="0"/>
            <a:t>Flyets besætning</a:t>
          </a:r>
        </a:p>
      </dsp:txBody>
      <dsp:txXfrm>
        <a:off x="3398005" y="5201536"/>
        <a:ext cx="956973" cy="956973"/>
      </dsp:txXfrm>
    </dsp:sp>
    <dsp:sp modelId="{3AE857D2-1CEA-457A-9B3C-6E0A660FB731}">
      <dsp:nvSpPr>
        <dsp:cNvPr id="0" name=""/>
        <dsp:cNvSpPr/>
      </dsp:nvSpPr>
      <dsp:spPr>
        <a:xfrm rot="18961406">
          <a:off x="1219232" y="5200103"/>
          <a:ext cx="1008975" cy="31420"/>
        </a:xfrm>
        <a:custGeom>
          <a:avLst/>
          <a:gdLst/>
          <a:ahLst/>
          <a:cxnLst/>
          <a:rect l="0" t="0" r="0" b="0"/>
          <a:pathLst>
            <a:path>
              <a:moveTo>
                <a:pt x="0" y="15710"/>
              </a:moveTo>
              <a:lnTo>
                <a:pt x="1008975" y="15710"/>
              </a:lnTo>
            </a:path>
          </a:pathLst>
        </a:custGeom>
        <a:noFill/>
        <a:ln w="4250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1698496" y="5190589"/>
        <a:ext cx="50448" cy="50448"/>
      </dsp:txXfrm>
    </dsp:sp>
    <dsp:sp modelId="{3BEEC987-8755-4192-9F0C-43B85FA43A50}">
      <dsp:nvSpPr>
        <dsp:cNvPr id="0" name=""/>
        <dsp:cNvSpPr/>
      </dsp:nvSpPr>
      <dsp:spPr>
        <a:xfrm>
          <a:off x="923122" y="4658696"/>
          <a:ext cx="1353365" cy="1353365"/>
        </a:xfrm>
        <a:prstGeom prst="ellipse">
          <a:avLst/>
        </a:prstGeom>
        <a:solidFill>
          <a:srgbClr val="EE961F"/>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a-DK" sz="1400" kern="1200" dirty="0"/>
            <a:t>Catering</a:t>
          </a:r>
        </a:p>
      </dsp:txBody>
      <dsp:txXfrm>
        <a:off x="1121318" y="4856892"/>
        <a:ext cx="956973" cy="956973"/>
      </dsp:txXfrm>
    </dsp:sp>
    <dsp:sp modelId="{35A038F1-0FB7-4B1C-8A43-90A7B0B31D76}">
      <dsp:nvSpPr>
        <dsp:cNvPr id="0" name=""/>
        <dsp:cNvSpPr/>
      </dsp:nvSpPr>
      <dsp:spPr>
        <a:xfrm rot="21565503">
          <a:off x="89251" y="3196716"/>
          <a:ext cx="1287474" cy="31420"/>
        </a:xfrm>
        <a:custGeom>
          <a:avLst/>
          <a:gdLst/>
          <a:ahLst/>
          <a:cxnLst/>
          <a:rect l="0" t="0" r="0" b="0"/>
          <a:pathLst>
            <a:path>
              <a:moveTo>
                <a:pt x="0" y="15710"/>
              </a:moveTo>
              <a:lnTo>
                <a:pt x="1287474" y="15710"/>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700801" y="3180239"/>
        <a:ext cx="64373" cy="64373"/>
      </dsp:txXfrm>
    </dsp:sp>
    <dsp:sp modelId="{6EAC7B72-5BA4-49C8-8E73-6B6AD047069E}">
      <dsp:nvSpPr>
        <dsp:cNvPr id="0" name=""/>
        <dsp:cNvSpPr/>
      </dsp:nvSpPr>
      <dsp:spPr>
        <a:xfrm>
          <a:off x="23361" y="2536074"/>
          <a:ext cx="1353365" cy="1353365"/>
        </a:xfrm>
        <a:prstGeom prst="ellipse">
          <a:avLst/>
        </a:prstGeom>
        <a:solidFill>
          <a:srgbClr val="EE961F"/>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a-DK" sz="1400" kern="1200" dirty="0"/>
            <a:t>Security</a:t>
          </a:r>
        </a:p>
      </dsp:txBody>
      <dsp:txXfrm>
        <a:off x="221557" y="2734270"/>
        <a:ext cx="956973" cy="956973"/>
      </dsp:txXfrm>
    </dsp:sp>
    <dsp:sp modelId="{4B0B9D97-21A1-4B26-834B-0F8F8A7FDD29}">
      <dsp:nvSpPr>
        <dsp:cNvPr id="0" name=""/>
        <dsp:cNvSpPr/>
      </dsp:nvSpPr>
      <dsp:spPr>
        <a:xfrm rot="2472904">
          <a:off x="1094296" y="1240394"/>
          <a:ext cx="1079858" cy="31420"/>
        </a:xfrm>
        <a:custGeom>
          <a:avLst/>
          <a:gdLst/>
          <a:ahLst/>
          <a:cxnLst/>
          <a:rect l="0" t="0" r="0" b="0"/>
          <a:pathLst>
            <a:path>
              <a:moveTo>
                <a:pt x="0" y="15710"/>
              </a:moveTo>
              <a:lnTo>
                <a:pt x="1079858" y="15710"/>
              </a:lnTo>
            </a:path>
          </a:pathLst>
        </a:custGeom>
        <a:noFill/>
        <a:ln w="4250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1607229" y="1229108"/>
        <a:ext cx="53992" cy="53992"/>
      </dsp:txXfrm>
    </dsp:sp>
    <dsp:sp modelId="{FFF4D6ED-AA5D-468D-BB37-8BAD5F2240CB}">
      <dsp:nvSpPr>
        <dsp:cNvPr id="0" name=""/>
        <dsp:cNvSpPr/>
      </dsp:nvSpPr>
      <dsp:spPr>
        <a:xfrm>
          <a:off x="854671" y="489317"/>
          <a:ext cx="1353365" cy="1353365"/>
        </a:xfrm>
        <a:prstGeom prst="ellipse">
          <a:avLst/>
        </a:prstGeom>
        <a:solidFill>
          <a:srgbClr val="EE961F"/>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a-DK" sz="1400" kern="1200" dirty="0"/>
            <a:t>Service</a:t>
          </a:r>
        </a:p>
      </dsp:txBody>
      <dsp:txXfrm>
        <a:off x="1052867" y="687513"/>
        <a:ext cx="956973" cy="956973"/>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FAD5260B-3E90-7843-BB79-C5E16346CC59}" type="datetimeFigureOut">
              <a:rPr lang="da-DK" smtClean="0"/>
              <a:pPr/>
              <a:t>11-12-2017</a:t>
            </a:fld>
            <a:endParaRPr lang="da-DK"/>
          </a:p>
        </p:txBody>
      </p:sp>
      <p:sp>
        <p:nvSpPr>
          <p:cNvPr id="4" name="Pladsholder til sidefod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50444" y="9428583"/>
            <a:ext cx="2945659" cy="496332"/>
          </a:xfrm>
          <a:prstGeom prst="rect">
            <a:avLst/>
          </a:prstGeom>
        </p:spPr>
        <p:txBody>
          <a:bodyPr vert="horz" lIns="91440" tIns="45720" rIns="91440" bIns="45720" rtlCol="0" anchor="b"/>
          <a:lstStyle>
            <a:lvl1pPr algn="r">
              <a:defRPr sz="1200"/>
            </a:lvl1pPr>
          </a:lstStyle>
          <a:p>
            <a:fld id="{389AA209-1829-764D-8FA8-2ECE83123861}" type="slidenum">
              <a:rPr lang="da-DK" smtClean="0"/>
              <a:pPr/>
              <a:t>‹nr.›</a:t>
            </a:fld>
            <a:endParaRPr lang="da-DK"/>
          </a:p>
        </p:txBody>
      </p:sp>
    </p:spTree>
    <p:extLst>
      <p:ext uri="{BB962C8B-B14F-4D97-AF65-F5344CB8AC3E}">
        <p14:creationId xmlns:p14="http://schemas.microsoft.com/office/powerpoint/2010/main" val="8497568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608E4FBD-A41D-4757-9E76-21A185EA6D91}" type="datetimeFigureOut">
              <a:rPr lang="da-DK" smtClean="0"/>
              <a:pPr/>
              <a:t>11-12-2017</a:t>
            </a:fld>
            <a:endParaRPr lang="da-DK"/>
          </a:p>
        </p:txBody>
      </p:sp>
      <p:sp>
        <p:nvSpPr>
          <p:cNvPr id="4" name="Pladsholder til diasbille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276B181B-F258-4DAA-A87D-167E870304B0}" type="slidenum">
              <a:rPr lang="da-DK" smtClean="0"/>
              <a:pPr/>
              <a:t>‹nr.›</a:t>
            </a:fld>
            <a:endParaRPr lang="da-DK"/>
          </a:p>
        </p:txBody>
      </p:sp>
    </p:spTree>
    <p:extLst>
      <p:ext uri="{BB962C8B-B14F-4D97-AF65-F5344CB8AC3E}">
        <p14:creationId xmlns:p14="http://schemas.microsoft.com/office/powerpoint/2010/main" val="440441435"/>
      </p:ext>
    </p:extLst>
  </p:cSld>
  <p:clrMap bg1="lt1" tx1="dk1" bg2="lt2" tx2="dk2" accent1="accent1" accent2="accent2" accent3="accent3" accent4="accent4" accent5="accent5" accent6="accent6" hlink="hlink" folHlink="folHlink"/>
  <p:hf hdr="0" ftr="0" dt="0"/>
  <p:notesStyle>
    <a:lvl1pPr marL="0" algn="l" defTabSz="913915" rtl="0" eaLnBrk="1" latinLnBrk="0" hangingPunct="1">
      <a:defRPr sz="1200" kern="1200">
        <a:solidFill>
          <a:schemeClr val="tx1"/>
        </a:solidFill>
        <a:latin typeface="+mn-lt"/>
        <a:ea typeface="+mn-ea"/>
        <a:cs typeface="+mn-cs"/>
      </a:defRPr>
    </a:lvl1pPr>
    <a:lvl2pPr marL="456957" algn="l" defTabSz="913915" rtl="0" eaLnBrk="1" latinLnBrk="0" hangingPunct="1">
      <a:defRPr sz="1200" kern="1200">
        <a:solidFill>
          <a:schemeClr val="tx1"/>
        </a:solidFill>
        <a:latin typeface="+mn-lt"/>
        <a:ea typeface="+mn-ea"/>
        <a:cs typeface="+mn-cs"/>
      </a:defRPr>
    </a:lvl2pPr>
    <a:lvl3pPr marL="913915" algn="l" defTabSz="913915" rtl="0" eaLnBrk="1" latinLnBrk="0" hangingPunct="1">
      <a:defRPr sz="1200" kern="1200">
        <a:solidFill>
          <a:schemeClr val="tx1"/>
        </a:solidFill>
        <a:latin typeface="+mn-lt"/>
        <a:ea typeface="+mn-ea"/>
        <a:cs typeface="+mn-cs"/>
      </a:defRPr>
    </a:lvl3pPr>
    <a:lvl4pPr marL="1370874" algn="l" defTabSz="913915" rtl="0" eaLnBrk="1" latinLnBrk="0" hangingPunct="1">
      <a:defRPr sz="1200" kern="1200">
        <a:solidFill>
          <a:schemeClr val="tx1"/>
        </a:solidFill>
        <a:latin typeface="+mn-lt"/>
        <a:ea typeface="+mn-ea"/>
        <a:cs typeface="+mn-cs"/>
      </a:defRPr>
    </a:lvl4pPr>
    <a:lvl5pPr marL="1827833" algn="l" defTabSz="913915" rtl="0" eaLnBrk="1" latinLnBrk="0" hangingPunct="1">
      <a:defRPr sz="1200" kern="1200">
        <a:solidFill>
          <a:schemeClr val="tx1"/>
        </a:solidFill>
        <a:latin typeface="+mn-lt"/>
        <a:ea typeface="+mn-ea"/>
        <a:cs typeface="+mn-cs"/>
      </a:defRPr>
    </a:lvl5pPr>
    <a:lvl6pPr marL="2284791" algn="l" defTabSz="913915" rtl="0" eaLnBrk="1" latinLnBrk="0" hangingPunct="1">
      <a:defRPr sz="1200" kern="1200">
        <a:solidFill>
          <a:schemeClr val="tx1"/>
        </a:solidFill>
        <a:latin typeface="+mn-lt"/>
        <a:ea typeface="+mn-ea"/>
        <a:cs typeface="+mn-cs"/>
      </a:defRPr>
    </a:lvl6pPr>
    <a:lvl7pPr marL="2741748" algn="l" defTabSz="913915" rtl="0" eaLnBrk="1" latinLnBrk="0" hangingPunct="1">
      <a:defRPr sz="1200" kern="1200">
        <a:solidFill>
          <a:schemeClr val="tx1"/>
        </a:solidFill>
        <a:latin typeface="+mn-lt"/>
        <a:ea typeface="+mn-ea"/>
        <a:cs typeface="+mn-cs"/>
      </a:defRPr>
    </a:lvl7pPr>
    <a:lvl8pPr marL="3198707" algn="l" defTabSz="913915" rtl="0" eaLnBrk="1" latinLnBrk="0" hangingPunct="1">
      <a:defRPr sz="1200" kern="1200">
        <a:solidFill>
          <a:schemeClr val="tx1"/>
        </a:solidFill>
        <a:latin typeface="+mn-lt"/>
        <a:ea typeface="+mn-ea"/>
        <a:cs typeface="+mn-cs"/>
      </a:defRPr>
    </a:lvl8pPr>
    <a:lvl9pPr marL="3655664" algn="l" defTabSz="91391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pPr>
              <a:defRPr/>
            </a:pPr>
            <a:fld id="{AFEB2B70-4B89-4C7C-96F2-2FD9B353C654}" type="slidenum">
              <a:rPr lang="da-DK" smtClean="0">
                <a:solidFill>
                  <a:prstClr val="black"/>
                </a:solidFill>
              </a:rPr>
              <a:pPr>
                <a:defRPr/>
              </a:pPr>
              <a:t>1</a:t>
            </a:fld>
            <a:endParaRPr lang="da-DK">
              <a:solidFill>
                <a:prstClr val="black"/>
              </a:solidFill>
            </a:endParaRPr>
          </a:p>
        </p:txBody>
      </p:sp>
    </p:spTree>
    <p:extLst>
      <p:ext uri="{BB962C8B-B14F-4D97-AF65-F5344CB8AC3E}">
        <p14:creationId xmlns:p14="http://schemas.microsoft.com/office/powerpoint/2010/main" val="361793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B3A019F3-8596-4028-9847-CBD3A185B07A}" type="slidenum">
              <a:rPr lang="da-DK" smtClean="0"/>
              <a:pPr/>
              <a:t>4</a:t>
            </a:fld>
            <a:endParaRPr lang="da-DK"/>
          </a:p>
        </p:txBody>
      </p:sp>
    </p:spTree>
    <p:extLst>
      <p:ext uri="{BB962C8B-B14F-4D97-AF65-F5344CB8AC3E}">
        <p14:creationId xmlns:p14="http://schemas.microsoft.com/office/powerpoint/2010/main" val="266529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76B181B-F258-4DAA-A87D-167E870304B0}" type="slidenum">
              <a:rPr lang="da-DK" smtClean="0"/>
              <a:pPr/>
              <a:t>5</a:t>
            </a:fld>
            <a:endParaRPr lang="da-DK"/>
          </a:p>
        </p:txBody>
      </p:sp>
    </p:spTree>
    <p:extLst>
      <p:ext uri="{BB962C8B-B14F-4D97-AF65-F5344CB8AC3E}">
        <p14:creationId xmlns:p14="http://schemas.microsoft.com/office/powerpoint/2010/main" val="103514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pPr>
              <a:defRPr/>
            </a:pPr>
            <a:fld id="{AFEB2B70-4B89-4C7C-96F2-2FD9B353C654}" type="slidenum">
              <a:rPr lang="da-DK" smtClean="0">
                <a:solidFill>
                  <a:prstClr val="black"/>
                </a:solidFill>
              </a:rPr>
              <a:pPr>
                <a:defRPr/>
              </a:pPr>
              <a:t>6</a:t>
            </a:fld>
            <a:endParaRPr lang="da-DK">
              <a:solidFill>
                <a:prstClr val="black"/>
              </a:solidFill>
            </a:endParaRPr>
          </a:p>
        </p:txBody>
      </p:sp>
    </p:spTree>
    <p:extLst>
      <p:ext uri="{BB962C8B-B14F-4D97-AF65-F5344CB8AC3E}">
        <p14:creationId xmlns:p14="http://schemas.microsoft.com/office/powerpoint/2010/main" val="4245374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76B181B-F258-4DAA-A87D-167E870304B0}" type="slidenum">
              <a:rPr lang="da-DK" smtClean="0"/>
              <a:t>7</a:t>
            </a:fld>
            <a:endParaRPr lang="da-DK"/>
          </a:p>
        </p:txBody>
      </p:sp>
    </p:spTree>
    <p:extLst>
      <p:ext uri="{BB962C8B-B14F-4D97-AF65-F5344CB8AC3E}">
        <p14:creationId xmlns:p14="http://schemas.microsoft.com/office/powerpoint/2010/main" val="4040860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Vi har et indbygget forsvar når vi havner i konflikter – tilbøjelige til at se alle de ydre omstændigheder der gør at jeg selv er havnet i den, mens man opfatter at den anden part har valgt det selv eller er selvforskyldt. Vi bliver tilbøjelige til at finde skylden uden for os selv.</a:t>
            </a:r>
          </a:p>
          <a:p>
            <a:endParaRPr lang="da-DK" dirty="0"/>
          </a:p>
          <a:p>
            <a:r>
              <a:rPr lang="da-DK" dirty="0"/>
              <a:t>At kunne ovenstående kræver en åben tilgang til hinanden og samarbejde, men det kræver også kendskab</a:t>
            </a:r>
          </a:p>
          <a:p>
            <a:endParaRPr lang="da-DK" dirty="0"/>
          </a:p>
          <a:p>
            <a:r>
              <a:rPr lang="da-DK" dirty="0"/>
              <a:t>God i de og trække vejret</a:t>
            </a:r>
          </a:p>
        </p:txBody>
      </p:sp>
      <p:sp>
        <p:nvSpPr>
          <p:cNvPr id="4" name="Pladsholder til slidenummer 3"/>
          <p:cNvSpPr>
            <a:spLocks noGrp="1"/>
          </p:cNvSpPr>
          <p:nvPr>
            <p:ph type="sldNum" sz="quarter" idx="10"/>
          </p:nvPr>
        </p:nvSpPr>
        <p:spPr/>
        <p:txBody>
          <a:bodyPr/>
          <a:lstStyle/>
          <a:p>
            <a:fld id="{276B181B-F258-4DAA-A87D-167E870304B0}" type="slidenum">
              <a:rPr lang="da-DK" smtClean="0"/>
              <a:pPr/>
              <a:t>8</a:t>
            </a:fld>
            <a:endParaRPr lang="da-DK"/>
          </a:p>
        </p:txBody>
      </p:sp>
    </p:spTree>
    <p:extLst>
      <p:ext uri="{BB962C8B-B14F-4D97-AF65-F5344CB8AC3E}">
        <p14:creationId xmlns:p14="http://schemas.microsoft.com/office/powerpoint/2010/main" val="247808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Dette er </a:t>
            </a:r>
            <a:r>
              <a:rPr lang="da-DK" dirty="0" err="1"/>
              <a:t>Gittells</a:t>
            </a:r>
            <a:r>
              <a:rPr lang="da-DK" dirty="0"/>
              <a:t> tanker</a:t>
            </a:r>
            <a:r>
              <a:rPr lang="da-DK" baseline="0" dirty="0"/>
              <a:t> og relationel koordinering</a:t>
            </a:r>
            <a:endParaRPr lang="da-DK" dirty="0"/>
          </a:p>
        </p:txBody>
      </p:sp>
      <p:sp>
        <p:nvSpPr>
          <p:cNvPr id="4" name="Pladsholder til diasnummer 3"/>
          <p:cNvSpPr>
            <a:spLocks noGrp="1"/>
          </p:cNvSpPr>
          <p:nvPr>
            <p:ph type="sldNum" sz="quarter" idx="10"/>
          </p:nvPr>
        </p:nvSpPr>
        <p:spPr/>
        <p:txBody>
          <a:bodyPr/>
          <a:lstStyle/>
          <a:p>
            <a:fld id="{B3A019F3-8596-4028-9847-CBD3A185B07A}" type="slidenum">
              <a:rPr lang="da-DK" smtClean="0"/>
              <a:pPr/>
              <a:t>9</a:t>
            </a:fld>
            <a:endParaRPr lang="da-DK"/>
          </a:p>
        </p:txBody>
      </p:sp>
    </p:spTree>
    <p:extLst>
      <p:ext uri="{BB962C8B-B14F-4D97-AF65-F5344CB8AC3E}">
        <p14:creationId xmlns:p14="http://schemas.microsoft.com/office/powerpoint/2010/main" val="3679923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ato 3"/>
          <p:cNvSpPr>
            <a:spLocks noGrp="1"/>
          </p:cNvSpPr>
          <p:nvPr>
            <p:ph type="dt" idx="10"/>
          </p:nvPr>
        </p:nvSpPr>
        <p:spPr/>
        <p:txBody>
          <a:bodyPr/>
          <a:lstStyle/>
          <a:p>
            <a:r>
              <a:rPr lang="da-DK"/>
              <a:t>29-01-2015</a:t>
            </a:r>
            <a:endParaRPr lang="da-DK" dirty="0"/>
          </a:p>
        </p:txBody>
      </p:sp>
      <p:sp>
        <p:nvSpPr>
          <p:cNvPr id="5" name="Pladsholder til slidenummer 4"/>
          <p:cNvSpPr>
            <a:spLocks noGrp="1"/>
          </p:cNvSpPr>
          <p:nvPr>
            <p:ph type="sldNum" sz="quarter" idx="11"/>
          </p:nvPr>
        </p:nvSpPr>
        <p:spPr/>
        <p:txBody>
          <a:bodyPr/>
          <a:lstStyle/>
          <a:p>
            <a:fld id="{B3A019F3-8596-4028-9847-CBD3A185B07A}" type="slidenum">
              <a:rPr lang="da-DK" smtClean="0"/>
              <a:pPr/>
              <a:t>17</a:t>
            </a:fld>
            <a:endParaRPr lang="da-DK" dirty="0"/>
          </a:p>
        </p:txBody>
      </p:sp>
    </p:spTree>
    <p:extLst>
      <p:ext uri="{BB962C8B-B14F-4D97-AF65-F5344CB8AC3E}">
        <p14:creationId xmlns:p14="http://schemas.microsoft.com/office/powerpoint/2010/main" val="516609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03766"/>
            <a:ext cx="9144000" cy="5528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ctrTitle"/>
          </p:nvPr>
        </p:nvSpPr>
        <p:spPr>
          <a:xfrm>
            <a:off x="685800" y="2130425"/>
            <a:ext cx="7772400" cy="1470025"/>
          </a:xfrm>
        </p:spPr>
        <p:txBody>
          <a:bodyPr/>
          <a:lstStyle/>
          <a:p>
            <a:r>
              <a:rPr lang="da-DK"/>
              <a:t>Klik for at redigere i masteren</a:t>
            </a:r>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BF388F64-83DD-9E44-BF1E-B6F750933DB7}" type="datetimeFigureOut">
              <a:rPr lang="da-DK" smtClean="0">
                <a:solidFill>
                  <a:prstClr val="black">
                    <a:tint val="75000"/>
                  </a:prstClr>
                </a:solidFill>
              </a:rPr>
              <a:pPr/>
              <a:t>11-12-2017</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dirty="0">
              <a:solidFill>
                <a:prstClr val="black">
                  <a:tint val="75000"/>
                </a:prstClr>
              </a:solidFill>
            </a:endParaRPr>
          </a:p>
        </p:txBody>
      </p:sp>
      <p:sp>
        <p:nvSpPr>
          <p:cNvPr id="6" name="Pladsholder til diasnummer 5"/>
          <p:cNvSpPr>
            <a:spLocks noGrp="1"/>
          </p:cNvSpPr>
          <p:nvPr>
            <p:ph type="sldNum" sz="quarter" idx="12"/>
          </p:nvPr>
        </p:nvSpPr>
        <p:spPr/>
        <p:txBody>
          <a:bodyPr/>
          <a:lstStyle/>
          <a:p>
            <a:fld id="{D1E9D76F-5BFC-9F47-B2FD-698E5AE3D7F5}"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818204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lodret titel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4204AE4D-55AF-F242-AE89-CC448FFC404E}" type="datetimeFigureOut">
              <a:rPr lang="da-DK" smtClean="0">
                <a:solidFill>
                  <a:prstClr val="black">
                    <a:tint val="75000"/>
                  </a:prstClr>
                </a:solidFill>
              </a:rPr>
              <a:pPr/>
              <a:t>11-12-2017</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A9891532-5F95-3843-9FA8-F657BD6B3B41}"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2871623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a:t>Klik for at redigere i masteren</a:t>
            </a:r>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4204AE4D-55AF-F242-AE89-CC448FFC404E}" type="datetimeFigureOut">
              <a:rPr lang="da-DK" smtClean="0">
                <a:solidFill>
                  <a:prstClr val="black">
                    <a:tint val="75000"/>
                  </a:prstClr>
                </a:solidFill>
              </a:rPr>
              <a:pPr/>
              <a:t>11-12-2017</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A9891532-5F95-3843-9FA8-F657BD6B3B41}"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2656878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pic>
        <p:nvPicPr>
          <p:cNvPr id="7" name="ContosoLogo.jpg"/>
          <p:cNvPicPr>
            <a:picLocks noChangeAspect="1"/>
          </p:cNvPicPr>
          <p:nvPr userDrawn="1"/>
        </p:nvPicPr>
        <p:blipFill>
          <a:blip r:embed="rId2"/>
          <a:srcRect/>
          <a:stretch>
            <a:fillRect/>
          </a:stretch>
        </p:blipFill>
        <p:spPr bwMode="auto">
          <a:xfrm>
            <a:off x="384175" y="4797425"/>
            <a:ext cx="4235450" cy="1316038"/>
          </a:xfrm>
          <a:prstGeom prst="rect">
            <a:avLst/>
          </a:prstGeom>
          <a:noFill/>
          <a:ln w="9525">
            <a:noFill/>
            <a:miter lim="800000"/>
            <a:headEnd/>
            <a:tailEnd/>
          </a:ln>
        </p:spPr>
      </p:pic>
      <p:sp>
        <p:nvSpPr>
          <p:cNvPr id="9" name="Rektangel 3"/>
          <p:cNvSpPr/>
          <p:nvPr userDrawn="1"/>
        </p:nvSpPr>
        <p:spPr>
          <a:xfrm>
            <a:off x="6804025" y="5732463"/>
            <a:ext cx="2089150" cy="865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da-DK" sz="1800">
              <a:solidFill>
                <a:srgbClr val="FFFFFF"/>
              </a:solidFill>
            </a:endParaRPr>
          </a:p>
        </p:txBody>
      </p:sp>
      <p:sp>
        <p:nvSpPr>
          <p:cNvPr id="10" name="Rectangle 3"/>
          <p:cNvSpPr>
            <a:spLocks noGrp="1"/>
          </p:cNvSpPr>
          <p:nvPr>
            <p:ph idx="11"/>
          </p:nvPr>
        </p:nvSpPr>
        <p:spPr>
          <a:xfrm>
            <a:off x="325155" y="368660"/>
            <a:ext cx="7342909" cy="441340"/>
          </a:xfrm>
          <a:prstGeom prst="rect">
            <a:avLst/>
          </a:prstGeom>
        </p:spPr>
        <p:txBody>
          <a:bodyPr>
            <a:noAutofit/>
          </a:bodyPr>
          <a:lstStyle>
            <a:lvl1pPr>
              <a:defRPr sz="3000" b="1"/>
            </a:lvl1pPr>
            <a:extLst/>
          </a:lstStyle>
          <a:p>
            <a:pPr lvl="0"/>
            <a:r>
              <a:rPr lang="en-US" dirty="0"/>
              <a:t>Click to edit Master text styles</a:t>
            </a:r>
          </a:p>
        </p:txBody>
      </p:sp>
      <p:sp>
        <p:nvSpPr>
          <p:cNvPr id="13" name="Rectangle 3"/>
          <p:cNvSpPr>
            <a:spLocks noGrp="1"/>
          </p:cNvSpPr>
          <p:nvPr>
            <p:ph idx="1"/>
          </p:nvPr>
        </p:nvSpPr>
        <p:spPr>
          <a:xfrm>
            <a:off x="332502" y="1124744"/>
            <a:ext cx="8077200" cy="504056"/>
          </a:xfrm>
          <a:prstGeom prst="rect">
            <a:avLst/>
          </a:prstGeom>
        </p:spPr>
        <p:txBody>
          <a:bodyPr>
            <a:normAutofit/>
          </a:bodyPr>
          <a:lstStyle>
            <a:lvl1pPr>
              <a:defRPr sz="1600">
                <a:solidFill>
                  <a:srgbClr val="A0A0A0"/>
                </a:solidFill>
              </a:defRPr>
            </a:lvl1pPr>
            <a:extLst/>
          </a:lstStyle>
          <a:p>
            <a:pPr lvl="0"/>
            <a:r>
              <a:rPr lang="en-US" dirty="0"/>
              <a:t>Click to edit Master text styles</a:t>
            </a:r>
          </a:p>
        </p:txBody>
      </p:sp>
      <p:sp>
        <p:nvSpPr>
          <p:cNvPr id="6" name="Rectangle 3"/>
          <p:cNvSpPr>
            <a:spLocks noGrp="1"/>
          </p:cNvSpPr>
          <p:nvPr>
            <p:ph idx="10"/>
          </p:nvPr>
        </p:nvSpPr>
        <p:spPr>
          <a:xfrm>
            <a:off x="323528" y="3861048"/>
            <a:ext cx="5112568" cy="504057"/>
          </a:xfrm>
          <a:prstGeom prst="rect">
            <a:avLst/>
          </a:prstGeom>
        </p:spPr>
        <p:txBody>
          <a:bodyPr>
            <a:normAutofit/>
          </a:bodyPr>
          <a:lstStyle>
            <a:lvl1pPr>
              <a:defRPr sz="1100" i="1" baseline="0"/>
            </a:lvl1pPr>
            <a:extLst/>
          </a:lstStyle>
          <a:p>
            <a:pPr lvl="0"/>
            <a:r>
              <a:rPr lang="en-US" dirty="0"/>
              <a:t>Click to edit Master text styles</a:t>
            </a:r>
          </a:p>
        </p:txBody>
      </p:sp>
      <p:sp>
        <p:nvSpPr>
          <p:cNvPr id="8" name="Rectangle 3"/>
          <p:cNvSpPr>
            <a:spLocks noGrp="1"/>
          </p:cNvSpPr>
          <p:nvPr>
            <p:ph idx="12"/>
          </p:nvPr>
        </p:nvSpPr>
        <p:spPr>
          <a:xfrm>
            <a:off x="323528" y="1916832"/>
            <a:ext cx="8077200" cy="504056"/>
          </a:xfrm>
          <a:prstGeom prst="rect">
            <a:avLst/>
          </a:prstGeom>
        </p:spPr>
        <p:txBody>
          <a:bodyPr>
            <a:normAutofit/>
          </a:bodyPr>
          <a:lstStyle>
            <a:lvl1pPr>
              <a:defRPr sz="1600">
                <a:solidFill>
                  <a:srgbClr val="EE802C"/>
                </a:solidFill>
              </a:defRPr>
            </a:lvl1pPr>
            <a:extLst/>
          </a:lstStyle>
          <a:p>
            <a:pPr lvl="0"/>
            <a:r>
              <a:rPr lang="en-US" dirty="0"/>
              <a:t>Click to edit Master text styles</a:t>
            </a:r>
          </a:p>
        </p:txBody>
      </p:sp>
      <p:sp>
        <p:nvSpPr>
          <p:cNvPr id="11" name="Rectangle 4"/>
          <p:cNvSpPr>
            <a:spLocks noGrp="1"/>
          </p:cNvSpPr>
          <p:nvPr>
            <p:ph type="dt" sz="half" idx="13"/>
          </p:nvPr>
        </p:nvSpPr>
        <p:spPr/>
        <p:txBody>
          <a:bodyPr/>
          <a:lstStyle>
            <a:lvl1pPr algn="r" eaLnBrk="1" latinLnBrk="0" hangingPunct="1">
              <a:defRPr kumimoji="0" lang="da-DK" sz="800" smtClean="0">
                <a:solidFill>
                  <a:schemeClr val="tx1">
                    <a:tint val="65000"/>
                  </a:schemeClr>
                </a:solidFill>
                <a:latin typeface="Candara" pitchFamily="34" charset="0"/>
              </a:defRPr>
            </a:lvl1pPr>
            <a:extLst/>
          </a:lstStyle>
          <a:p>
            <a:pPr>
              <a:defRPr/>
            </a:pPr>
            <a:fld id="{A060F871-B46C-4E8D-80C4-FAD46FA4AB50}" type="datetime1">
              <a:rPr lang="da-DK">
                <a:solidFill>
                  <a:srgbClr val="000000">
                    <a:tint val="65000"/>
                  </a:srgbClr>
                </a:solidFill>
              </a:rPr>
              <a:pPr>
                <a:defRPr/>
              </a:pPr>
              <a:t>11-12-2017</a:t>
            </a:fld>
            <a:endParaRPr dirty="0">
              <a:solidFill>
                <a:srgbClr val="000000">
                  <a:tint val="65000"/>
                </a:srgbClr>
              </a:solidFill>
            </a:endParaRPr>
          </a:p>
        </p:txBody>
      </p:sp>
    </p:spTree>
    <p:extLst>
      <p:ext uri="{BB962C8B-B14F-4D97-AF65-F5344CB8AC3E}">
        <p14:creationId xmlns:p14="http://schemas.microsoft.com/office/powerpoint/2010/main" val="778230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 pr. side">
    <p:spTree>
      <p:nvGrpSpPr>
        <p:cNvPr id="1" name=""/>
        <p:cNvGrpSpPr/>
        <p:nvPr/>
      </p:nvGrpSpPr>
      <p:grpSpPr>
        <a:xfrm>
          <a:off x="0" y="0"/>
          <a:ext cx="0" cy="0"/>
          <a:chOff x="0" y="0"/>
          <a:chExt cx="0" cy="0"/>
        </a:xfrm>
      </p:grpSpPr>
      <p:sp>
        <p:nvSpPr>
          <p:cNvPr id="8" name="Rectangle 11"/>
          <p:cNvSpPr>
            <a:spLocks noGrp="1"/>
          </p:cNvSpPr>
          <p:nvPr>
            <p:ph sz="quarter" idx="16"/>
          </p:nvPr>
        </p:nvSpPr>
        <p:spPr>
          <a:xfrm>
            <a:off x="329952" y="404664"/>
            <a:ext cx="8058472" cy="432048"/>
          </a:xfrm>
        </p:spPr>
        <p:txBody>
          <a:bodyPr>
            <a:normAutofit/>
          </a:bodyPr>
          <a:lstStyle>
            <a:lvl1pPr>
              <a:defRPr sz="2200" b="1" cap="all" baseline="0">
                <a:latin typeface="Candara" pitchFamily="34" charset="0"/>
              </a:defRPr>
            </a:lvl1pPr>
            <a:lvl2pPr>
              <a:defRPr sz="1200">
                <a:latin typeface="Candara" pitchFamily="34" charset="0"/>
              </a:defRPr>
            </a:lvl2pPr>
            <a:lvl3pPr>
              <a:defRPr sz="1200">
                <a:latin typeface="Candara" pitchFamily="34" charset="0"/>
              </a:defRPr>
            </a:lvl3pPr>
            <a:lvl4pPr>
              <a:defRPr sz="1200">
                <a:latin typeface="Candara" pitchFamily="34" charset="0"/>
              </a:defRPr>
            </a:lvl4pPr>
            <a:lvl5pPr>
              <a:defRPr sz="1200">
                <a:latin typeface="Candara" pitchFamily="34" charset="0"/>
              </a:defRPr>
            </a:lvl5pPr>
            <a:extLst/>
          </a:lstStyle>
          <a:p>
            <a:pPr lvl="0"/>
            <a:r>
              <a:rPr lang="en-US" dirty="0"/>
              <a:t>Click to edit Master text styles</a:t>
            </a:r>
          </a:p>
        </p:txBody>
      </p:sp>
      <p:sp>
        <p:nvSpPr>
          <p:cNvPr id="11" name="Rectangle 11"/>
          <p:cNvSpPr>
            <a:spLocks noGrp="1"/>
          </p:cNvSpPr>
          <p:nvPr>
            <p:ph sz="quarter" idx="15"/>
          </p:nvPr>
        </p:nvSpPr>
        <p:spPr>
          <a:xfrm>
            <a:off x="323528" y="957709"/>
            <a:ext cx="8058472" cy="5135587"/>
          </a:xfrm>
        </p:spPr>
        <p:txBody>
          <a:bodyPr>
            <a:normAutofit/>
          </a:bodyPr>
          <a:lstStyle>
            <a:lvl1pPr marL="171450" indent="-171450">
              <a:buClr>
                <a:srgbClr val="EE802C"/>
              </a:buClr>
              <a:buFont typeface="Arial" pitchFamily="34" charset="0"/>
              <a:buChar char="•"/>
              <a:defRPr sz="1800">
                <a:latin typeface="Candara" pitchFamily="34" charset="0"/>
              </a:defRPr>
            </a:lvl1pPr>
            <a:lvl2pPr marL="742950" indent="-560388">
              <a:defRPr sz="1800">
                <a:solidFill>
                  <a:schemeClr val="tx1">
                    <a:lumMod val="50000"/>
                    <a:lumOff val="50000"/>
                  </a:schemeClr>
                </a:solidFill>
                <a:latin typeface="Candara" pitchFamily="34" charset="0"/>
              </a:defRPr>
            </a:lvl2pPr>
            <a:lvl3pPr>
              <a:defRPr sz="1200">
                <a:latin typeface="Candara" pitchFamily="34" charset="0"/>
              </a:defRPr>
            </a:lvl3pPr>
            <a:lvl4pPr>
              <a:defRPr sz="1200">
                <a:latin typeface="Candara" pitchFamily="34" charset="0"/>
              </a:defRPr>
            </a:lvl4pPr>
            <a:lvl5pPr>
              <a:defRPr sz="1200">
                <a:latin typeface="Candara" pitchFamily="34" charset="0"/>
              </a:defRPr>
            </a:lvl5pPr>
            <a:extLs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Rectangle 6"/>
          <p:cNvSpPr>
            <a:spLocks noGrp="1"/>
          </p:cNvSpPr>
          <p:nvPr>
            <p:ph type="sldNum" sz="quarter" idx="17"/>
          </p:nvPr>
        </p:nvSpPr>
        <p:spPr>
          <a:xfrm>
            <a:off x="250825" y="6440488"/>
            <a:ext cx="990600" cy="304800"/>
          </a:xfrm>
          <a:prstGeom prst="rect">
            <a:avLst/>
          </a:prstGeom>
        </p:spPr>
        <p:txBody>
          <a:bodyPr vert="horz" anchor="ctr"/>
          <a:lstStyle>
            <a:lvl1pPr algn="l" eaLnBrk="1" fontAlgn="auto" latinLnBrk="0" hangingPunct="1">
              <a:spcBef>
                <a:spcPts val="0"/>
              </a:spcBef>
              <a:spcAft>
                <a:spcPts val="0"/>
              </a:spcAft>
              <a:defRPr kumimoji="0" lang="da-DK" sz="1000" smtClean="0">
                <a:latin typeface="+mn-lt"/>
              </a:defRPr>
            </a:lvl1pPr>
            <a:extLst/>
          </a:lstStyle>
          <a:p>
            <a:pPr defTabSz="914400">
              <a:defRPr/>
            </a:pPr>
            <a:fld id="{D3F37686-F575-4410-A8C9-8F57919EDE13}" type="slidenum">
              <a:rPr>
                <a:solidFill>
                  <a:srgbClr val="000000"/>
                </a:solidFill>
              </a:rPr>
              <a:pPr defTabSz="914400">
                <a:defRPr/>
              </a:pPr>
              <a:t>‹nr.›</a:t>
            </a:fld>
            <a:endParaRPr dirty="0">
              <a:solidFill>
                <a:srgbClr val="000000"/>
              </a:solidFill>
            </a:endParaRPr>
          </a:p>
        </p:txBody>
      </p:sp>
      <p:sp>
        <p:nvSpPr>
          <p:cNvPr id="5" name="Rectangle 4"/>
          <p:cNvSpPr>
            <a:spLocks noGrp="1"/>
          </p:cNvSpPr>
          <p:nvPr>
            <p:ph type="dt" sz="half" idx="18"/>
          </p:nvPr>
        </p:nvSpPr>
        <p:spPr/>
        <p:txBody>
          <a:bodyPr/>
          <a:lstStyle>
            <a:lvl1pPr algn="r" eaLnBrk="1" latinLnBrk="0" hangingPunct="1">
              <a:defRPr kumimoji="0" lang="da-DK" sz="800" smtClean="0">
                <a:solidFill>
                  <a:schemeClr val="tx1">
                    <a:tint val="65000"/>
                  </a:schemeClr>
                </a:solidFill>
                <a:latin typeface="Candara" pitchFamily="34" charset="0"/>
              </a:defRPr>
            </a:lvl1pPr>
            <a:extLst/>
          </a:lstStyle>
          <a:p>
            <a:pPr>
              <a:defRPr/>
            </a:pPr>
            <a:fld id="{3E30E207-3D01-429E-8169-4D783FF5577E}" type="datetime1">
              <a:rPr lang="da-DK">
                <a:solidFill>
                  <a:srgbClr val="000000">
                    <a:tint val="65000"/>
                  </a:srgbClr>
                </a:solidFill>
              </a:rPr>
              <a:pPr>
                <a:defRPr/>
              </a:pPr>
              <a:t>11-12-2017</a:t>
            </a:fld>
            <a:endParaRPr dirty="0">
              <a:solidFill>
                <a:srgbClr val="000000">
                  <a:tint val="65000"/>
                </a:srgbClr>
              </a:solidFill>
            </a:endParaRPr>
          </a:p>
        </p:txBody>
      </p:sp>
    </p:spTree>
    <p:extLst>
      <p:ext uri="{BB962C8B-B14F-4D97-AF65-F5344CB8AC3E}">
        <p14:creationId xmlns:p14="http://schemas.microsoft.com/office/powerpoint/2010/main" val="769877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e pr. side: en til venstre, to til højre">
    <p:spTree>
      <p:nvGrpSpPr>
        <p:cNvPr id="1" name=""/>
        <p:cNvGrpSpPr/>
        <p:nvPr/>
      </p:nvGrpSpPr>
      <p:grpSpPr>
        <a:xfrm>
          <a:off x="0" y="0"/>
          <a:ext cx="0" cy="0"/>
          <a:chOff x="0" y="0"/>
          <a:chExt cx="0" cy="0"/>
        </a:xfrm>
      </p:grpSpPr>
      <p:sp>
        <p:nvSpPr>
          <p:cNvPr id="14" name="Rectangle 11"/>
          <p:cNvSpPr>
            <a:spLocks noGrp="1"/>
          </p:cNvSpPr>
          <p:nvPr>
            <p:ph sz="quarter" idx="15"/>
          </p:nvPr>
        </p:nvSpPr>
        <p:spPr>
          <a:xfrm>
            <a:off x="324000" y="936000"/>
            <a:ext cx="3962400" cy="5112568"/>
          </a:xfrm>
        </p:spPr>
        <p:txBody>
          <a:bodyPr>
            <a:normAutofit/>
          </a:bodyPr>
          <a:lstStyle>
            <a:lvl1pPr marL="171450" marR="0" indent="-171450" algn="l" defTabSz="914400" rtl="0" eaLnBrk="1" fontAlgn="auto" latinLnBrk="0" hangingPunct="1">
              <a:lnSpc>
                <a:spcPct val="100000"/>
              </a:lnSpc>
              <a:spcBef>
                <a:spcPct val="20000"/>
              </a:spcBef>
              <a:spcAft>
                <a:spcPts val="0"/>
              </a:spcAft>
              <a:buClr>
                <a:srgbClr val="EE802C"/>
              </a:buClr>
              <a:buSzTx/>
              <a:buFont typeface="Arial" pitchFamily="34" charset="0"/>
              <a:buChar char="•"/>
              <a:tabLst/>
              <a:defRPr sz="1800"/>
            </a:lvl1pPr>
            <a:lvl2pPr marL="742950" marR="0" indent="-742950" algn="l" defTabSz="914400" rtl="0" eaLnBrk="1" fontAlgn="auto" latinLnBrk="0" hangingPunct="1">
              <a:lnSpc>
                <a:spcPct val="100000"/>
              </a:lnSpc>
              <a:spcBef>
                <a:spcPct val="20000"/>
              </a:spcBef>
              <a:spcAft>
                <a:spcPts val="0"/>
              </a:spcAft>
              <a:buClrTx/>
              <a:buSzTx/>
              <a:buFontTx/>
              <a:buNone/>
              <a:tabLst/>
              <a:defRPr baseline="0">
                <a:solidFill>
                  <a:srgbClr val="EE802C"/>
                </a:solidFill>
              </a:defRPr>
            </a:lvl2pPr>
            <a:lvl3pPr>
              <a:defRPr>
                <a:solidFill>
                  <a:schemeClr val="accent3"/>
                </a:solidFill>
              </a:defRPr>
            </a:lvl3pPr>
            <a:lvl4pPr>
              <a:defRPr>
                <a:solidFill>
                  <a:schemeClr val="accent2">
                    <a:lumMod val="50000"/>
                  </a:schemeClr>
                </a:solidFill>
              </a:defRPr>
            </a:lvl4pPr>
            <a:extLs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7" name="Rectangle 11"/>
          <p:cNvSpPr>
            <a:spLocks noGrp="1"/>
          </p:cNvSpPr>
          <p:nvPr>
            <p:ph sz="quarter" idx="17"/>
          </p:nvPr>
        </p:nvSpPr>
        <p:spPr>
          <a:xfrm>
            <a:off x="4419600" y="936000"/>
            <a:ext cx="3962400" cy="2232248"/>
          </a:xfrm>
        </p:spPr>
        <p:txBody>
          <a:bodyPr/>
          <a:lstStyle/>
          <a:p>
            <a:pPr lvl="0"/>
            <a:r>
              <a:rPr lang="da-DK"/>
              <a:t>Klik for at redigere i master</a:t>
            </a:r>
          </a:p>
        </p:txBody>
      </p:sp>
      <p:sp>
        <p:nvSpPr>
          <p:cNvPr id="20" name="Rectangle 11"/>
          <p:cNvSpPr>
            <a:spLocks noGrp="1"/>
          </p:cNvSpPr>
          <p:nvPr>
            <p:ph sz="quarter" idx="19"/>
          </p:nvPr>
        </p:nvSpPr>
        <p:spPr>
          <a:xfrm>
            <a:off x="4416552" y="3356992"/>
            <a:ext cx="3965448" cy="2232248"/>
          </a:xfrm>
        </p:spPr>
        <p:txBody>
          <a:bodyPr/>
          <a:lstStyle/>
          <a:p>
            <a:pPr lvl="0"/>
            <a:r>
              <a:rPr lang="da-DK"/>
              <a:t>Klik for at redigere i master</a:t>
            </a:r>
          </a:p>
        </p:txBody>
      </p:sp>
      <p:sp>
        <p:nvSpPr>
          <p:cNvPr id="9" name="Rectangle 11"/>
          <p:cNvSpPr>
            <a:spLocks noGrp="1"/>
          </p:cNvSpPr>
          <p:nvPr>
            <p:ph sz="quarter" idx="16"/>
          </p:nvPr>
        </p:nvSpPr>
        <p:spPr>
          <a:xfrm>
            <a:off x="329952" y="404664"/>
            <a:ext cx="8058472" cy="432048"/>
          </a:xfrm>
        </p:spPr>
        <p:txBody>
          <a:bodyPr>
            <a:normAutofit/>
          </a:bodyPr>
          <a:lstStyle>
            <a:lvl1pPr>
              <a:defRPr sz="2200" b="1" cap="all" baseline="0">
                <a:latin typeface="Candara" pitchFamily="34" charset="0"/>
              </a:defRPr>
            </a:lvl1pPr>
            <a:lvl2pPr>
              <a:defRPr sz="1200">
                <a:latin typeface="Candara" pitchFamily="34" charset="0"/>
              </a:defRPr>
            </a:lvl2pPr>
            <a:lvl3pPr>
              <a:defRPr sz="1200">
                <a:latin typeface="Candara" pitchFamily="34" charset="0"/>
              </a:defRPr>
            </a:lvl3pPr>
            <a:lvl4pPr>
              <a:defRPr sz="1200">
                <a:latin typeface="Candara" pitchFamily="34" charset="0"/>
              </a:defRPr>
            </a:lvl4pPr>
            <a:lvl5pPr>
              <a:defRPr sz="1200">
                <a:latin typeface="Candara" pitchFamily="34" charset="0"/>
              </a:defRPr>
            </a:lvl5pPr>
            <a:extLst/>
          </a:lstStyle>
          <a:p>
            <a:pPr lvl="0"/>
            <a:r>
              <a:rPr lang="en-US" dirty="0"/>
              <a:t>Click to edit Master text styles</a:t>
            </a:r>
          </a:p>
        </p:txBody>
      </p:sp>
      <p:sp>
        <p:nvSpPr>
          <p:cNvPr id="6" name="Rectangle 6"/>
          <p:cNvSpPr>
            <a:spLocks noGrp="1"/>
          </p:cNvSpPr>
          <p:nvPr>
            <p:ph type="sldNum" sz="quarter" idx="20"/>
          </p:nvPr>
        </p:nvSpPr>
        <p:spPr>
          <a:xfrm>
            <a:off x="250825" y="6440488"/>
            <a:ext cx="990600" cy="304800"/>
          </a:xfrm>
          <a:prstGeom prst="rect">
            <a:avLst/>
          </a:prstGeom>
        </p:spPr>
        <p:txBody>
          <a:bodyPr vert="horz" anchor="ctr"/>
          <a:lstStyle>
            <a:lvl1pPr algn="l" eaLnBrk="1" fontAlgn="auto" latinLnBrk="0" hangingPunct="1">
              <a:spcBef>
                <a:spcPts val="0"/>
              </a:spcBef>
              <a:spcAft>
                <a:spcPts val="0"/>
              </a:spcAft>
              <a:defRPr kumimoji="0" lang="da-DK" sz="1000" smtClean="0">
                <a:latin typeface="+mn-lt"/>
              </a:defRPr>
            </a:lvl1pPr>
            <a:extLst/>
          </a:lstStyle>
          <a:p>
            <a:pPr defTabSz="914400">
              <a:defRPr/>
            </a:pPr>
            <a:fld id="{0B38212E-2A55-4178-80E9-BE321C5328E2}" type="slidenum">
              <a:rPr>
                <a:solidFill>
                  <a:srgbClr val="000000"/>
                </a:solidFill>
              </a:rPr>
              <a:pPr defTabSz="914400">
                <a:defRPr/>
              </a:pPr>
              <a:t>‹nr.›</a:t>
            </a:fld>
            <a:endParaRPr dirty="0">
              <a:solidFill>
                <a:srgbClr val="000000"/>
              </a:solidFill>
            </a:endParaRPr>
          </a:p>
        </p:txBody>
      </p:sp>
      <p:sp>
        <p:nvSpPr>
          <p:cNvPr id="7" name="Rectangle 4"/>
          <p:cNvSpPr>
            <a:spLocks noGrp="1"/>
          </p:cNvSpPr>
          <p:nvPr>
            <p:ph type="dt" sz="half" idx="21"/>
          </p:nvPr>
        </p:nvSpPr>
        <p:spPr/>
        <p:txBody>
          <a:bodyPr/>
          <a:lstStyle>
            <a:lvl1pPr algn="r" eaLnBrk="1" latinLnBrk="0" hangingPunct="1">
              <a:defRPr kumimoji="0" lang="da-DK" sz="800" smtClean="0">
                <a:solidFill>
                  <a:schemeClr val="tx1">
                    <a:tint val="65000"/>
                  </a:schemeClr>
                </a:solidFill>
                <a:latin typeface="Candara" pitchFamily="34" charset="0"/>
              </a:defRPr>
            </a:lvl1pPr>
            <a:extLst/>
          </a:lstStyle>
          <a:p>
            <a:pPr>
              <a:defRPr/>
            </a:pPr>
            <a:fld id="{5C44606C-7B2A-4666-8705-B84B24EF25E5}" type="datetime1">
              <a:rPr lang="da-DK">
                <a:solidFill>
                  <a:srgbClr val="000000">
                    <a:tint val="65000"/>
                  </a:srgbClr>
                </a:solidFill>
              </a:rPr>
              <a:pPr>
                <a:defRPr/>
              </a:pPr>
              <a:t>11-12-2017</a:t>
            </a:fld>
            <a:endParaRPr dirty="0">
              <a:solidFill>
                <a:srgbClr val="000000">
                  <a:tint val="65000"/>
                </a:srgbClr>
              </a:solidFill>
            </a:endParaRPr>
          </a:p>
        </p:txBody>
      </p:sp>
    </p:spTree>
    <p:extLst>
      <p:ext uri="{BB962C8B-B14F-4D97-AF65-F5344CB8AC3E}">
        <p14:creationId xmlns:p14="http://schemas.microsoft.com/office/powerpoint/2010/main" val="140551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indhold 2"/>
          <p:cNvSpPr>
            <a:spLocks noGrp="1"/>
          </p:cNvSpPr>
          <p:nvPr>
            <p:ph sz="half" idx="1"/>
          </p:nvPr>
        </p:nvSpPr>
        <p:spPr>
          <a:xfrm>
            <a:off x="457206" y="1600208"/>
            <a:ext cx="4038601" cy="4525965"/>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8" y="1600208"/>
            <a:ext cx="4038601" cy="4525965"/>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09A94DD2-2E99-B546-8763-C7534C3FC92A}" type="datetime1">
              <a:rPr lang="da-DK" smtClean="0"/>
              <a:pPr/>
              <a:t>11-12-2017</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A9891532-5F95-3843-9FA8-F657BD6B3B41}" type="slidenum">
              <a:rPr lang="da-DK" smtClean="0"/>
              <a:pPr/>
              <a:t>‹nr.›</a:t>
            </a:fld>
            <a:endParaRPr lang="da-DK"/>
          </a:p>
        </p:txBody>
      </p:sp>
    </p:spTree>
    <p:extLst>
      <p:ext uri="{BB962C8B-B14F-4D97-AF65-F5344CB8AC3E}">
        <p14:creationId xmlns:p14="http://schemas.microsoft.com/office/powerpoint/2010/main" val="3455509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lvl1pPr>
              <a:defRPr baseline="0">
                <a:solidFill>
                  <a:schemeClr val="tx1"/>
                </a:solidFill>
              </a:defRPr>
            </a:lvl1pPr>
          </a:lstStyle>
          <a:p>
            <a:r>
              <a:rPr lang="da-DK" dirty="0"/>
              <a:t>Klik for at redigere i master</a:t>
            </a:r>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dirty="0"/>
              <a:t>Klik for at redigere i master</a:t>
            </a:r>
          </a:p>
        </p:txBody>
      </p:sp>
      <p:sp>
        <p:nvSpPr>
          <p:cNvPr id="4" name="Pladsholder til dato 3"/>
          <p:cNvSpPr>
            <a:spLocks noGrp="1"/>
          </p:cNvSpPr>
          <p:nvPr>
            <p:ph type="dt" sz="half" idx="10"/>
          </p:nvPr>
        </p:nvSpPr>
        <p:spPr/>
        <p:txBody>
          <a:bodyPr/>
          <a:lstStyle>
            <a:lvl1pPr algn="ctr">
              <a:defRPr/>
            </a:lvl1pPr>
          </a:lstStyle>
          <a:p>
            <a:pPr>
              <a:defRPr/>
            </a:pPr>
            <a:endParaRPr/>
          </a:p>
        </p:txBody>
      </p:sp>
      <p:sp>
        <p:nvSpPr>
          <p:cNvPr id="5" name="Pladsholder til sidefod 4"/>
          <p:cNvSpPr>
            <a:spLocks noGrp="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solidFill>
                  <a:srgbClr val="000000"/>
                </a:solidFill>
                <a:latin typeface="+mn-lt"/>
              </a:defRPr>
            </a:lvl1pPr>
          </a:lstStyle>
          <a:p>
            <a:pPr defTabSz="914400">
              <a:defRPr/>
            </a:pPr>
            <a:endParaRPr lang="da-DK" sz="1800"/>
          </a:p>
        </p:txBody>
      </p:sp>
      <p:sp>
        <p:nvSpPr>
          <p:cNvPr id="6" name="Pladsholder til diasnummer 5"/>
          <p:cNvSpPr>
            <a:spLocks noGrp="1"/>
          </p:cNvSpPr>
          <p:nvPr>
            <p:ph type="sldNum" sz="quarter" idx="12"/>
          </p:nvPr>
        </p:nvSpPr>
        <p:spPr>
          <a:xfrm>
            <a:off x="6553200" y="6245225"/>
            <a:ext cx="2133600" cy="476250"/>
          </a:xfrm>
          <a:prstGeom prst="rect">
            <a:avLst/>
          </a:prstGeom>
        </p:spPr>
        <p:txBody>
          <a:bodyPr/>
          <a:lstStyle>
            <a:lvl1pPr fontAlgn="auto">
              <a:spcBef>
                <a:spcPts val="0"/>
              </a:spcBef>
              <a:spcAft>
                <a:spcPts val="0"/>
              </a:spcAft>
              <a:defRPr>
                <a:solidFill>
                  <a:srgbClr val="000000"/>
                </a:solidFill>
                <a:latin typeface="+mn-lt"/>
              </a:defRPr>
            </a:lvl1pPr>
          </a:lstStyle>
          <a:p>
            <a:pPr defTabSz="914400">
              <a:defRPr/>
            </a:pPr>
            <a:fld id="{CB9B581D-A21C-4CB4-8DFF-476353727396}" type="slidenum">
              <a:rPr lang="da-DK" sz="1800"/>
              <a:pPr defTabSz="914400">
                <a:defRPr/>
              </a:pPr>
              <a:t>‹nr.›</a:t>
            </a:fld>
            <a:endParaRPr lang="da-DK" sz="1800"/>
          </a:p>
        </p:txBody>
      </p:sp>
    </p:spTree>
    <p:extLst>
      <p:ext uri="{BB962C8B-B14F-4D97-AF65-F5344CB8AC3E}">
        <p14:creationId xmlns:p14="http://schemas.microsoft.com/office/powerpoint/2010/main" val="2552423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a-DK"/>
              <a:t>Klik for at redigere titeltypografi i masteren</a:t>
            </a:r>
          </a:p>
        </p:txBody>
      </p:sp>
      <p:sp>
        <p:nvSpPr>
          <p:cNvPr id="3" name="Pladsholder til indhold 2"/>
          <p:cNvSpPr>
            <a:spLocks noGrp="1"/>
          </p:cNvSpPr>
          <p:nvPr>
            <p:ph idx="1"/>
          </p:nvPr>
        </p:nvSpPr>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xfrm>
            <a:off x="3059113" y="6524625"/>
            <a:ext cx="2895600" cy="188913"/>
          </a:xfrm>
          <a:prstGeom prst="rect">
            <a:avLst/>
          </a:prstGeom>
          <a:ln/>
        </p:spPr>
        <p:txBody>
          <a:bodyPr/>
          <a:lstStyle>
            <a:lvl1pPr>
              <a:defRPr/>
            </a:lvl1pPr>
          </a:lstStyle>
          <a:p>
            <a:pPr>
              <a:defRPr/>
            </a:pPr>
            <a:r>
              <a:rPr lang="da-DK"/>
              <a:t>TeamArbejdsliv 2010</a:t>
            </a: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C2087921-5417-4F1C-994C-ADD00E13A862}" type="slidenum">
              <a:rPr lang="da-DK"/>
              <a:pPr>
                <a:defRPr/>
              </a:pPr>
              <a:t>‹nr.›</a:t>
            </a:fld>
            <a:endParaRPr lang="da-DK"/>
          </a:p>
        </p:txBody>
      </p:sp>
    </p:spTree>
    <p:extLst>
      <p:ext uri="{BB962C8B-B14F-4D97-AF65-F5344CB8AC3E}">
        <p14:creationId xmlns:p14="http://schemas.microsoft.com/office/powerpoint/2010/main" val="1892478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2A5CC5DF-E4ED-4931-89FA-5A93B85F0389}" type="datetimeFigureOut">
              <a:rPr lang="da-DK" smtClean="0"/>
              <a:pPr/>
              <a:t>11-12-2017</a:t>
            </a:fld>
            <a:endParaRPr lang="da-DK"/>
          </a:p>
        </p:txBody>
      </p:sp>
      <p:sp>
        <p:nvSpPr>
          <p:cNvPr id="3" name="Pladsholder til sidefod 2"/>
          <p:cNvSpPr>
            <a:spLocks noGrp="1"/>
          </p:cNvSpPr>
          <p:nvPr>
            <p:ph type="ftr" sz="quarter" idx="11"/>
          </p:nvPr>
        </p:nvSpPr>
        <p:spPr>
          <a:xfrm>
            <a:off x="3124200" y="6356350"/>
            <a:ext cx="2895600" cy="365125"/>
          </a:xfrm>
          <a:prstGeom prst="rect">
            <a:avLst/>
          </a:prstGeom>
        </p:spPr>
        <p:txBody>
          <a:bodyPr/>
          <a:lstStyle/>
          <a:p>
            <a:endParaRPr lang="da-DK"/>
          </a:p>
        </p:txBody>
      </p:sp>
      <p:sp>
        <p:nvSpPr>
          <p:cNvPr id="4" name="Pladsholder til diasnummer 3"/>
          <p:cNvSpPr>
            <a:spLocks noGrp="1"/>
          </p:cNvSpPr>
          <p:nvPr>
            <p:ph type="sldNum" sz="quarter" idx="12"/>
          </p:nvPr>
        </p:nvSpPr>
        <p:spPr>
          <a:xfrm>
            <a:off x="6553200" y="6356350"/>
            <a:ext cx="2133600" cy="365125"/>
          </a:xfrm>
          <a:prstGeom prst="rect">
            <a:avLst/>
          </a:prstGeom>
        </p:spPr>
        <p:txBody>
          <a:bodyPr/>
          <a:lstStyle/>
          <a:p>
            <a:fld id="{869E08A8-EB56-4009-924D-4BBA2BE8BCDF}" type="slidenum">
              <a:rPr lang="da-DK" smtClean="0"/>
              <a:pPr/>
              <a:t>‹nr.›</a:t>
            </a:fld>
            <a:endParaRPr lang="da-DK"/>
          </a:p>
        </p:txBody>
      </p:sp>
    </p:spTree>
    <p:extLst>
      <p:ext uri="{BB962C8B-B14F-4D97-AF65-F5344CB8AC3E}">
        <p14:creationId xmlns:p14="http://schemas.microsoft.com/office/powerpoint/2010/main" val="23578588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pic>
        <p:nvPicPr>
          <p:cNvPr id="7" name="ContosoLogo.jpg"/>
          <p:cNvPicPr>
            <a:picLocks noChangeAspect="1"/>
          </p:cNvPicPr>
          <p:nvPr userDrawn="1"/>
        </p:nvPicPr>
        <p:blipFill>
          <a:blip r:embed="rId2"/>
          <a:srcRect/>
          <a:stretch>
            <a:fillRect/>
          </a:stretch>
        </p:blipFill>
        <p:spPr bwMode="auto">
          <a:xfrm>
            <a:off x="384175" y="4797425"/>
            <a:ext cx="4235450" cy="1316038"/>
          </a:xfrm>
          <a:prstGeom prst="rect">
            <a:avLst/>
          </a:prstGeom>
          <a:noFill/>
          <a:ln w="9525">
            <a:noFill/>
            <a:miter lim="800000"/>
            <a:headEnd/>
            <a:tailEnd/>
          </a:ln>
        </p:spPr>
      </p:pic>
      <p:sp>
        <p:nvSpPr>
          <p:cNvPr id="9" name="Rektangel 8"/>
          <p:cNvSpPr/>
          <p:nvPr userDrawn="1"/>
        </p:nvSpPr>
        <p:spPr>
          <a:xfrm>
            <a:off x="6804025" y="5732463"/>
            <a:ext cx="2089150" cy="865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da-DK" sz="1800">
              <a:solidFill>
                <a:srgbClr val="FFFFFF"/>
              </a:solidFill>
            </a:endParaRPr>
          </a:p>
        </p:txBody>
      </p:sp>
      <p:sp>
        <p:nvSpPr>
          <p:cNvPr id="10" name="Rectangle 3"/>
          <p:cNvSpPr>
            <a:spLocks noGrp="1"/>
          </p:cNvSpPr>
          <p:nvPr>
            <p:ph idx="11"/>
          </p:nvPr>
        </p:nvSpPr>
        <p:spPr>
          <a:xfrm>
            <a:off x="325155" y="368660"/>
            <a:ext cx="7342909" cy="441340"/>
          </a:xfrm>
          <a:prstGeom prst="rect">
            <a:avLst/>
          </a:prstGeom>
        </p:spPr>
        <p:txBody>
          <a:bodyPr>
            <a:noAutofit/>
          </a:bodyPr>
          <a:lstStyle>
            <a:lvl1pPr>
              <a:defRPr sz="3000" b="1"/>
            </a:lvl1pPr>
            <a:extLst/>
          </a:lstStyle>
          <a:p>
            <a:pPr lvl="0"/>
            <a:r>
              <a:rPr lang="da-DK"/>
              <a:t>Klik for at redigere typografi i masteren</a:t>
            </a:r>
          </a:p>
        </p:txBody>
      </p:sp>
      <p:sp>
        <p:nvSpPr>
          <p:cNvPr id="13" name="Rectangle 3"/>
          <p:cNvSpPr>
            <a:spLocks noGrp="1"/>
          </p:cNvSpPr>
          <p:nvPr>
            <p:ph idx="1"/>
          </p:nvPr>
        </p:nvSpPr>
        <p:spPr>
          <a:xfrm>
            <a:off x="332502" y="1124744"/>
            <a:ext cx="8077200" cy="504056"/>
          </a:xfrm>
          <a:prstGeom prst="rect">
            <a:avLst/>
          </a:prstGeom>
        </p:spPr>
        <p:txBody>
          <a:bodyPr>
            <a:normAutofit/>
          </a:bodyPr>
          <a:lstStyle>
            <a:lvl1pPr>
              <a:defRPr sz="1600">
                <a:solidFill>
                  <a:srgbClr val="A0A0A0"/>
                </a:solidFill>
              </a:defRPr>
            </a:lvl1pPr>
            <a:extLst/>
          </a:lstStyle>
          <a:p>
            <a:pPr lvl="0"/>
            <a:r>
              <a:rPr lang="da-DK"/>
              <a:t>Klik for at redigere typografi i masteren</a:t>
            </a:r>
          </a:p>
        </p:txBody>
      </p:sp>
      <p:sp>
        <p:nvSpPr>
          <p:cNvPr id="6" name="Rectangle 3"/>
          <p:cNvSpPr>
            <a:spLocks noGrp="1"/>
          </p:cNvSpPr>
          <p:nvPr>
            <p:ph idx="10"/>
          </p:nvPr>
        </p:nvSpPr>
        <p:spPr>
          <a:xfrm>
            <a:off x="323528" y="3861048"/>
            <a:ext cx="5112568" cy="504057"/>
          </a:xfrm>
          <a:prstGeom prst="rect">
            <a:avLst/>
          </a:prstGeom>
        </p:spPr>
        <p:txBody>
          <a:bodyPr>
            <a:normAutofit/>
          </a:bodyPr>
          <a:lstStyle>
            <a:lvl1pPr>
              <a:defRPr sz="1100" i="1" baseline="0"/>
            </a:lvl1pPr>
            <a:extLst/>
          </a:lstStyle>
          <a:p>
            <a:pPr lvl="0"/>
            <a:r>
              <a:rPr lang="da-DK"/>
              <a:t>Klik for at redigere typografi i masteren</a:t>
            </a:r>
          </a:p>
        </p:txBody>
      </p:sp>
      <p:sp>
        <p:nvSpPr>
          <p:cNvPr id="8" name="Rectangle 3"/>
          <p:cNvSpPr>
            <a:spLocks noGrp="1"/>
          </p:cNvSpPr>
          <p:nvPr>
            <p:ph idx="12"/>
          </p:nvPr>
        </p:nvSpPr>
        <p:spPr>
          <a:xfrm>
            <a:off x="323528" y="1916832"/>
            <a:ext cx="8077200" cy="504056"/>
          </a:xfrm>
          <a:prstGeom prst="rect">
            <a:avLst/>
          </a:prstGeom>
        </p:spPr>
        <p:txBody>
          <a:bodyPr>
            <a:normAutofit/>
          </a:bodyPr>
          <a:lstStyle>
            <a:lvl1pPr>
              <a:defRPr sz="1600">
                <a:solidFill>
                  <a:srgbClr val="EE802C"/>
                </a:solidFill>
              </a:defRPr>
            </a:lvl1pPr>
            <a:extLst/>
          </a:lstStyle>
          <a:p>
            <a:pPr lvl="0"/>
            <a:r>
              <a:rPr lang="da-DK"/>
              <a:t>Klik for at redigere typografi i masteren</a:t>
            </a:r>
          </a:p>
        </p:txBody>
      </p:sp>
      <p:sp>
        <p:nvSpPr>
          <p:cNvPr id="11" name="Rectangle 4"/>
          <p:cNvSpPr>
            <a:spLocks noGrp="1"/>
          </p:cNvSpPr>
          <p:nvPr>
            <p:ph type="dt" sz="half" idx="13"/>
          </p:nvPr>
        </p:nvSpPr>
        <p:spPr/>
        <p:txBody>
          <a:bodyPr/>
          <a:lstStyle>
            <a:lvl1pPr algn="r" eaLnBrk="1" latinLnBrk="0" hangingPunct="1">
              <a:defRPr kumimoji="0" lang="da-DK" sz="800">
                <a:solidFill>
                  <a:srgbClr val="000000">
                    <a:tint val="65000"/>
                  </a:srgbClr>
                </a:solidFill>
                <a:latin typeface="Candara" pitchFamily="34" charset="0"/>
              </a:defRPr>
            </a:lvl1pPr>
            <a:extLst/>
          </a:lstStyle>
          <a:p>
            <a:pPr>
              <a:defRPr/>
            </a:pPr>
            <a:fld id="{9926A43E-1A01-46DB-8F96-5AE5E60166F5}" type="datetime1">
              <a:rPr lang="da-DK"/>
              <a:pPr>
                <a:defRPr/>
              </a:pPr>
              <a:t>11-12-2017</a:t>
            </a:fld>
            <a:endParaRPr dirty="0"/>
          </a:p>
        </p:txBody>
      </p:sp>
    </p:spTree>
    <p:extLst>
      <p:ext uri="{BB962C8B-B14F-4D97-AF65-F5344CB8AC3E}">
        <p14:creationId xmlns:p14="http://schemas.microsoft.com/office/powerpoint/2010/main" val="2453287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Klik for at redigere i masteren</a:t>
            </a:r>
          </a:p>
        </p:txBody>
      </p:sp>
      <p:sp>
        <p:nvSpPr>
          <p:cNvPr id="3" name="Pladsholder til indhold 2"/>
          <p:cNvSpPr>
            <a:spLocks noGrp="1"/>
          </p:cNvSpPr>
          <p:nvPr>
            <p:ph idx="1"/>
          </p:nvPr>
        </p:nvSpPr>
        <p:spPr/>
        <p:txBody>
          <a:bodyPr/>
          <a:lstStyle>
            <a:lvl1pPr>
              <a:defRPr sz="2400" baseline="0"/>
            </a:lvl1pPr>
            <a:lvl2pPr>
              <a:defRPr sz="2000" baseline="0"/>
            </a:lvl2pPr>
            <a:lvl3pPr>
              <a:defRPr sz="1800" baseline="0"/>
            </a:lvl3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10"/>
          </p:nvPr>
        </p:nvSpPr>
        <p:spPr/>
        <p:txBody>
          <a:bodyPr/>
          <a:lstStyle/>
          <a:p>
            <a:fld id="{4204AE4D-55AF-F242-AE89-CC448FFC404E}" type="datetimeFigureOut">
              <a:rPr lang="da-DK" smtClean="0">
                <a:solidFill>
                  <a:prstClr val="black">
                    <a:tint val="75000"/>
                  </a:prstClr>
                </a:solidFill>
              </a:rPr>
              <a:pPr/>
              <a:t>11-12-2017</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A9891532-5F95-3843-9FA8-F657BD6B3B41}"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38084053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 pr. side">
    <p:spTree>
      <p:nvGrpSpPr>
        <p:cNvPr id="1" name=""/>
        <p:cNvGrpSpPr/>
        <p:nvPr/>
      </p:nvGrpSpPr>
      <p:grpSpPr>
        <a:xfrm>
          <a:off x="0" y="0"/>
          <a:ext cx="0" cy="0"/>
          <a:chOff x="0" y="0"/>
          <a:chExt cx="0" cy="0"/>
        </a:xfrm>
      </p:grpSpPr>
      <p:sp>
        <p:nvSpPr>
          <p:cNvPr id="8" name="Rectangle 11"/>
          <p:cNvSpPr>
            <a:spLocks noGrp="1"/>
          </p:cNvSpPr>
          <p:nvPr>
            <p:ph sz="quarter" idx="16"/>
          </p:nvPr>
        </p:nvSpPr>
        <p:spPr>
          <a:xfrm>
            <a:off x="329952" y="404664"/>
            <a:ext cx="8058472" cy="432048"/>
          </a:xfrm>
        </p:spPr>
        <p:txBody>
          <a:bodyPr>
            <a:normAutofit/>
          </a:bodyPr>
          <a:lstStyle>
            <a:lvl1pPr>
              <a:defRPr sz="2200" b="1" cap="all" baseline="0">
                <a:latin typeface="Candara" pitchFamily="34" charset="0"/>
              </a:defRPr>
            </a:lvl1pPr>
            <a:lvl2pPr>
              <a:defRPr sz="1200">
                <a:latin typeface="Candara" pitchFamily="34" charset="0"/>
              </a:defRPr>
            </a:lvl2pPr>
            <a:lvl3pPr>
              <a:defRPr sz="1200">
                <a:latin typeface="Candara" pitchFamily="34" charset="0"/>
              </a:defRPr>
            </a:lvl3pPr>
            <a:lvl4pPr>
              <a:defRPr sz="1200">
                <a:latin typeface="Candara" pitchFamily="34" charset="0"/>
              </a:defRPr>
            </a:lvl4pPr>
            <a:lvl5pPr>
              <a:defRPr sz="1200">
                <a:latin typeface="Candara" pitchFamily="34" charset="0"/>
              </a:defRPr>
            </a:lvl5pPr>
            <a:extLst/>
          </a:lstStyle>
          <a:p>
            <a:pPr lvl="0"/>
            <a:r>
              <a:rPr lang="da-DK"/>
              <a:t>Klik for at redigere typografi i masteren</a:t>
            </a:r>
          </a:p>
        </p:txBody>
      </p:sp>
      <p:sp>
        <p:nvSpPr>
          <p:cNvPr id="11" name="Rectangle 11"/>
          <p:cNvSpPr>
            <a:spLocks noGrp="1"/>
          </p:cNvSpPr>
          <p:nvPr>
            <p:ph sz="quarter" idx="15"/>
          </p:nvPr>
        </p:nvSpPr>
        <p:spPr>
          <a:xfrm>
            <a:off x="323528" y="957709"/>
            <a:ext cx="8058472" cy="5135587"/>
          </a:xfrm>
        </p:spPr>
        <p:txBody>
          <a:bodyPr>
            <a:normAutofit/>
          </a:bodyPr>
          <a:lstStyle>
            <a:lvl1pPr marL="171450" indent="-171450">
              <a:buClr>
                <a:srgbClr val="EE802C"/>
              </a:buClr>
              <a:buFont typeface="Arial" pitchFamily="34" charset="0"/>
              <a:buChar char="•"/>
              <a:defRPr sz="1800">
                <a:latin typeface="Candara" pitchFamily="34" charset="0"/>
              </a:defRPr>
            </a:lvl1pPr>
            <a:lvl2pPr marL="742950" indent="-560388">
              <a:defRPr sz="1800">
                <a:solidFill>
                  <a:schemeClr val="tx1">
                    <a:lumMod val="50000"/>
                    <a:lumOff val="50000"/>
                  </a:schemeClr>
                </a:solidFill>
                <a:latin typeface="Candara" pitchFamily="34" charset="0"/>
              </a:defRPr>
            </a:lvl2pPr>
            <a:lvl3pPr>
              <a:defRPr sz="1200">
                <a:latin typeface="Candara" pitchFamily="34" charset="0"/>
              </a:defRPr>
            </a:lvl3pPr>
            <a:lvl4pPr>
              <a:defRPr sz="1200">
                <a:latin typeface="Candara" pitchFamily="34" charset="0"/>
              </a:defRPr>
            </a:lvl4pPr>
            <a:lvl5pPr>
              <a:defRPr sz="1200">
                <a:latin typeface="Candara" pitchFamily="34" charset="0"/>
              </a:defRPr>
            </a:lvl5pPr>
            <a:extLs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Rectangle 6"/>
          <p:cNvSpPr>
            <a:spLocks noGrp="1"/>
          </p:cNvSpPr>
          <p:nvPr>
            <p:ph type="sldNum" sz="quarter" idx="17"/>
          </p:nvPr>
        </p:nvSpPr>
        <p:spPr>
          <a:xfrm>
            <a:off x="250825" y="6440488"/>
            <a:ext cx="990600" cy="304800"/>
          </a:xfrm>
          <a:prstGeom prst="rect">
            <a:avLst/>
          </a:prstGeom>
        </p:spPr>
        <p:txBody>
          <a:bodyPr vert="horz" anchor="ctr"/>
          <a:lstStyle>
            <a:lvl1pPr algn="l" eaLnBrk="1" fontAlgn="auto" latinLnBrk="0" hangingPunct="1">
              <a:spcBef>
                <a:spcPts val="0"/>
              </a:spcBef>
              <a:spcAft>
                <a:spcPts val="0"/>
              </a:spcAft>
              <a:defRPr kumimoji="0" lang="da-DK" sz="1000">
                <a:solidFill>
                  <a:srgbClr val="000000"/>
                </a:solidFill>
                <a:latin typeface="+mn-lt"/>
              </a:defRPr>
            </a:lvl1pPr>
            <a:extLst/>
          </a:lstStyle>
          <a:p>
            <a:pPr defTabSz="914400">
              <a:defRPr/>
            </a:pPr>
            <a:fld id="{98B21070-8C93-4D0C-8C0B-FBB5B2FF578C}" type="slidenum">
              <a:rPr/>
              <a:pPr defTabSz="914400">
                <a:defRPr/>
              </a:pPr>
              <a:t>‹nr.›</a:t>
            </a:fld>
            <a:endParaRPr dirty="0"/>
          </a:p>
        </p:txBody>
      </p:sp>
      <p:sp>
        <p:nvSpPr>
          <p:cNvPr id="5" name="Rectangle 4"/>
          <p:cNvSpPr>
            <a:spLocks noGrp="1"/>
          </p:cNvSpPr>
          <p:nvPr>
            <p:ph type="dt" sz="half" idx="18"/>
          </p:nvPr>
        </p:nvSpPr>
        <p:spPr/>
        <p:txBody>
          <a:bodyPr/>
          <a:lstStyle>
            <a:lvl1pPr algn="r" eaLnBrk="1" latinLnBrk="0" hangingPunct="1">
              <a:defRPr kumimoji="0" lang="da-DK" sz="800">
                <a:solidFill>
                  <a:srgbClr val="000000">
                    <a:tint val="65000"/>
                  </a:srgbClr>
                </a:solidFill>
                <a:latin typeface="Candara" pitchFamily="34" charset="0"/>
              </a:defRPr>
            </a:lvl1pPr>
            <a:extLst/>
          </a:lstStyle>
          <a:p>
            <a:pPr>
              <a:defRPr/>
            </a:pPr>
            <a:fld id="{DAEE23CE-BE58-4CC3-BBEF-FA0AAEF2C24D}" type="datetime1">
              <a:rPr lang="da-DK"/>
              <a:pPr>
                <a:defRPr/>
              </a:pPr>
              <a:t>11-12-2017</a:t>
            </a:fld>
            <a:endParaRPr dirty="0"/>
          </a:p>
        </p:txBody>
      </p:sp>
    </p:spTree>
    <p:extLst>
      <p:ext uri="{BB962C8B-B14F-4D97-AF65-F5344CB8AC3E}">
        <p14:creationId xmlns:p14="http://schemas.microsoft.com/office/powerpoint/2010/main" val="1965239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e pr. side: en til venstre, to til højre">
    <p:spTree>
      <p:nvGrpSpPr>
        <p:cNvPr id="1" name=""/>
        <p:cNvGrpSpPr/>
        <p:nvPr/>
      </p:nvGrpSpPr>
      <p:grpSpPr>
        <a:xfrm>
          <a:off x="0" y="0"/>
          <a:ext cx="0" cy="0"/>
          <a:chOff x="0" y="0"/>
          <a:chExt cx="0" cy="0"/>
        </a:xfrm>
      </p:grpSpPr>
      <p:sp>
        <p:nvSpPr>
          <p:cNvPr id="14" name="Rectangle 11"/>
          <p:cNvSpPr>
            <a:spLocks noGrp="1"/>
          </p:cNvSpPr>
          <p:nvPr>
            <p:ph sz="quarter" idx="15"/>
          </p:nvPr>
        </p:nvSpPr>
        <p:spPr>
          <a:xfrm>
            <a:off x="324000" y="936000"/>
            <a:ext cx="3962400" cy="5112568"/>
          </a:xfrm>
        </p:spPr>
        <p:txBody>
          <a:bodyPr>
            <a:normAutofit/>
          </a:bodyPr>
          <a:lstStyle>
            <a:lvl1pPr marL="171450" marR="0" indent="-171450" algn="l" defTabSz="914400" rtl="0" eaLnBrk="1" fontAlgn="auto" latinLnBrk="0" hangingPunct="1">
              <a:lnSpc>
                <a:spcPct val="100000"/>
              </a:lnSpc>
              <a:spcBef>
                <a:spcPct val="20000"/>
              </a:spcBef>
              <a:spcAft>
                <a:spcPts val="0"/>
              </a:spcAft>
              <a:buClr>
                <a:srgbClr val="EE802C"/>
              </a:buClr>
              <a:buSzTx/>
              <a:buFont typeface="Arial" pitchFamily="34" charset="0"/>
              <a:buChar char="•"/>
              <a:tabLst/>
              <a:defRPr sz="1800"/>
            </a:lvl1pPr>
            <a:lvl2pPr marL="742950" marR="0" indent="-742950" algn="l" defTabSz="914400" rtl="0" eaLnBrk="1" fontAlgn="auto" latinLnBrk="0" hangingPunct="1">
              <a:lnSpc>
                <a:spcPct val="100000"/>
              </a:lnSpc>
              <a:spcBef>
                <a:spcPct val="20000"/>
              </a:spcBef>
              <a:spcAft>
                <a:spcPts val="0"/>
              </a:spcAft>
              <a:buClrTx/>
              <a:buSzTx/>
              <a:buFontTx/>
              <a:buNone/>
              <a:tabLst/>
              <a:defRPr baseline="0">
                <a:solidFill>
                  <a:srgbClr val="EE802C"/>
                </a:solidFill>
              </a:defRPr>
            </a:lvl2pPr>
            <a:lvl3pPr>
              <a:defRPr>
                <a:solidFill>
                  <a:schemeClr val="accent3"/>
                </a:solidFill>
              </a:defRPr>
            </a:lvl3pPr>
            <a:lvl4pPr>
              <a:defRPr>
                <a:solidFill>
                  <a:schemeClr val="accent2">
                    <a:lumMod val="50000"/>
                  </a:schemeClr>
                </a:solidFill>
              </a:defRPr>
            </a:lvl4pPr>
            <a:extLs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7" name="Rectangle 11"/>
          <p:cNvSpPr>
            <a:spLocks noGrp="1"/>
          </p:cNvSpPr>
          <p:nvPr>
            <p:ph sz="quarter" idx="17"/>
          </p:nvPr>
        </p:nvSpPr>
        <p:spPr>
          <a:xfrm>
            <a:off x="4419600" y="936000"/>
            <a:ext cx="3962400" cy="2232248"/>
          </a:xfrm>
        </p:spPr>
        <p:txBody>
          <a:bodyPr/>
          <a:lstStyle/>
          <a:p>
            <a:pPr lvl="0"/>
            <a:r>
              <a:rPr lang="da-DK"/>
              <a:t>Klik for at redigere i master</a:t>
            </a:r>
          </a:p>
        </p:txBody>
      </p:sp>
      <p:sp>
        <p:nvSpPr>
          <p:cNvPr id="20" name="Rectangle 11"/>
          <p:cNvSpPr>
            <a:spLocks noGrp="1"/>
          </p:cNvSpPr>
          <p:nvPr>
            <p:ph sz="quarter" idx="19"/>
          </p:nvPr>
        </p:nvSpPr>
        <p:spPr>
          <a:xfrm>
            <a:off x="4416552" y="3356992"/>
            <a:ext cx="3965448" cy="2232248"/>
          </a:xfrm>
        </p:spPr>
        <p:txBody>
          <a:bodyPr/>
          <a:lstStyle/>
          <a:p>
            <a:pPr lvl="0"/>
            <a:r>
              <a:rPr lang="da-DK"/>
              <a:t>Klik for at redigere i master</a:t>
            </a:r>
          </a:p>
        </p:txBody>
      </p:sp>
      <p:sp>
        <p:nvSpPr>
          <p:cNvPr id="9" name="Rectangle 11"/>
          <p:cNvSpPr>
            <a:spLocks noGrp="1"/>
          </p:cNvSpPr>
          <p:nvPr>
            <p:ph sz="quarter" idx="16"/>
          </p:nvPr>
        </p:nvSpPr>
        <p:spPr>
          <a:xfrm>
            <a:off x="329952" y="404664"/>
            <a:ext cx="8058472" cy="432048"/>
          </a:xfrm>
        </p:spPr>
        <p:txBody>
          <a:bodyPr>
            <a:normAutofit/>
          </a:bodyPr>
          <a:lstStyle>
            <a:lvl1pPr>
              <a:defRPr sz="2200" b="1" cap="all" baseline="0">
                <a:latin typeface="Candara" pitchFamily="34" charset="0"/>
              </a:defRPr>
            </a:lvl1pPr>
            <a:lvl2pPr>
              <a:defRPr sz="1200">
                <a:latin typeface="Candara" pitchFamily="34" charset="0"/>
              </a:defRPr>
            </a:lvl2pPr>
            <a:lvl3pPr>
              <a:defRPr sz="1200">
                <a:latin typeface="Candara" pitchFamily="34" charset="0"/>
              </a:defRPr>
            </a:lvl3pPr>
            <a:lvl4pPr>
              <a:defRPr sz="1200">
                <a:latin typeface="Candara" pitchFamily="34" charset="0"/>
              </a:defRPr>
            </a:lvl4pPr>
            <a:lvl5pPr>
              <a:defRPr sz="1200">
                <a:latin typeface="Candara" pitchFamily="34" charset="0"/>
              </a:defRPr>
            </a:lvl5pPr>
            <a:extLst/>
          </a:lstStyle>
          <a:p>
            <a:pPr lvl="0"/>
            <a:r>
              <a:rPr lang="da-DK"/>
              <a:t>Klik for at redigere typografi i masteren</a:t>
            </a:r>
          </a:p>
        </p:txBody>
      </p:sp>
      <p:sp>
        <p:nvSpPr>
          <p:cNvPr id="6" name="Rectangle 6"/>
          <p:cNvSpPr>
            <a:spLocks noGrp="1"/>
          </p:cNvSpPr>
          <p:nvPr>
            <p:ph type="sldNum" sz="quarter" idx="20"/>
          </p:nvPr>
        </p:nvSpPr>
        <p:spPr>
          <a:xfrm>
            <a:off x="250825" y="6440488"/>
            <a:ext cx="990600" cy="304800"/>
          </a:xfrm>
          <a:prstGeom prst="rect">
            <a:avLst/>
          </a:prstGeom>
        </p:spPr>
        <p:txBody>
          <a:bodyPr vert="horz" anchor="ctr"/>
          <a:lstStyle>
            <a:lvl1pPr algn="l" eaLnBrk="1" fontAlgn="auto" latinLnBrk="0" hangingPunct="1">
              <a:spcBef>
                <a:spcPts val="0"/>
              </a:spcBef>
              <a:spcAft>
                <a:spcPts val="0"/>
              </a:spcAft>
              <a:defRPr kumimoji="0" lang="da-DK" sz="1000">
                <a:solidFill>
                  <a:srgbClr val="000000"/>
                </a:solidFill>
                <a:latin typeface="+mn-lt"/>
              </a:defRPr>
            </a:lvl1pPr>
            <a:extLst/>
          </a:lstStyle>
          <a:p>
            <a:pPr defTabSz="914400">
              <a:defRPr/>
            </a:pPr>
            <a:fld id="{D55DA35D-EA42-48A4-BF35-0D5C768A817C}" type="slidenum">
              <a:rPr/>
              <a:pPr defTabSz="914400">
                <a:defRPr/>
              </a:pPr>
              <a:t>‹nr.›</a:t>
            </a:fld>
            <a:endParaRPr dirty="0"/>
          </a:p>
        </p:txBody>
      </p:sp>
      <p:sp>
        <p:nvSpPr>
          <p:cNvPr id="7" name="Rectangle 4"/>
          <p:cNvSpPr>
            <a:spLocks noGrp="1"/>
          </p:cNvSpPr>
          <p:nvPr>
            <p:ph type="dt" sz="half" idx="21"/>
          </p:nvPr>
        </p:nvSpPr>
        <p:spPr/>
        <p:txBody>
          <a:bodyPr/>
          <a:lstStyle>
            <a:lvl1pPr algn="r" eaLnBrk="1" latinLnBrk="0" hangingPunct="1">
              <a:defRPr kumimoji="0" lang="da-DK" sz="800">
                <a:solidFill>
                  <a:srgbClr val="000000">
                    <a:tint val="65000"/>
                  </a:srgbClr>
                </a:solidFill>
                <a:latin typeface="Candara" pitchFamily="34" charset="0"/>
              </a:defRPr>
            </a:lvl1pPr>
            <a:extLst/>
          </a:lstStyle>
          <a:p>
            <a:pPr>
              <a:defRPr/>
            </a:pPr>
            <a:fld id="{FA87E0C7-57D4-4567-A166-B877FD857DF5}" type="datetime1">
              <a:rPr lang="da-DK"/>
              <a:pPr>
                <a:defRPr/>
              </a:pPr>
              <a:t>11-12-2017</a:t>
            </a:fld>
            <a:endParaRPr dirty="0"/>
          </a:p>
        </p:txBody>
      </p:sp>
    </p:spTree>
    <p:extLst>
      <p:ext uri="{BB962C8B-B14F-4D97-AF65-F5344CB8AC3E}">
        <p14:creationId xmlns:p14="http://schemas.microsoft.com/office/powerpoint/2010/main" val="3526266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baseline="0">
                <a:solidFill>
                  <a:schemeClr val="tx1"/>
                </a:solidFill>
              </a:defRPr>
            </a:lvl1pPr>
          </a:lstStyle>
          <a:p>
            <a:r>
              <a:rPr lang="da-DK" dirty="0"/>
              <a:t>Klik for at redigere i master</a:t>
            </a:r>
          </a:p>
        </p:txBody>
      </p:sp>
      <p:sp>
        <p:nvSpPr>
          <p:cNvPr id="3" name="Pladsholder til dato 2"/>
          <p:cNvSpPr>
            <a:spLocks noGrp="1"/>
          </p:cNvSpPr>
          <p:nvPr>
            <p:ph type="dt" sz="half" idx="10"/>
          </p:nvPr>
        </p:nvSpPr>
        <p:spPr/>
        <p:txBody>
          <a:bodyPr/>
          <a:lstStyle>
            <a:lvl1pPr algn="ctr">
              <a:defRPr/>
            </a:lvl1pPr>
          </a:lstStyle>
          <a:p>
            <a:pPr>
              <a:defRPr/>
            </a:pPr>
            <a:fld id="{8A9DF37A-E2D1-4D12-9B0D-649DB6499635}" type="datetimeFigureOut">
              <a:rPr lang="da-DK"/>
              <a:pPr>
                <a:defRPr/>
              </a:pPr>
              <a:t>11-12-2017</a:t>
            </a:fld>
            <a:endParaRPr/>
          </a:p>
        </p:txBody>
      </p:sp>
      <p:sp>
        <p:nvSpPr>
          <p:cNvPr id="4" name="Pladsholder til sidefod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srgbClr val="000000"/>
                </a:solidFill>
                <a:latin typeface="+mn-lt"/>
              </a:defRPr>
            </a:lvl1pPr>
          </a:lstStyle>
          <a:p>
            <a:pPr defTabSz="914400">
              <a:defRPr/>
            </a:pPr>
            <a:endParaRPr lang="da-DK" sz="1800"/>
          </a:p>
        </p:txBody>
      </p:sp>
      <p:sp>
        <p:nvSpPr>
          <p:cNvPr id="5" name="Pladsholder til diasnumm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srgbClr val="000000"/>
                </a:solidFill>
                <a:latin typeface="+mn-lt"/>
              </a:defRPr>
            </a:lvl1pPr>
          </a:lstStyle>
          <a:p>
            <a:pPr defTabSz="914400">
              <a:defRPr/>
            </a:pPr>
            <a:fld id="{30062DEB-C0EB-4E1E-8EDB-2FBA0500368B}" type="slidenum">
              <a:rPr lang="da-DK" sz="1800"/>
              <a:pPr defTabSz="914400">
                <a:defRPr/>
              </a:pPr>
              <a:t>‹nr.›</a:t>
            </a:fld>
            <a:endParaRPr lang="da-DK" sz="1800"/>
          </a:p>
        </p:txBody>
      </p:sp>
    </p:spTree>
    <p:extLst>
      <p:ext uri="{BB962C8B-B14F-4D97-AF65-F5344CB8AC3E}">
        <p14:creationId xmlns:p14="http://schemas.microsoft.com/office/powerpoint/2010/main" val="12779075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pic>
        <p:nvPicPr>
          <p:cNvPr id="15" name="Contoso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121" y="4797152"/>
            <a:ext cx="4235497" cy="1317045"/>
          </a:xfrm>
          <a:prstGeom prst="rect">
            <a:avLst/>
          </a:prstGeom>
          <a:noFill/>
          <a:ln>
            <a:noFill/>
          </a:ln>
          <a:effectLst/>
        </p:spPr>
      </p:pic>
      <p:sp>
        <p:nvSpPr>
          <p:cNvPr id="10" name="Rectangle 3"/>
          <p:cNvSpPr>
            <a:spLocks noGrp="1"/>
          </p:cNvSpPr>
          <p:nvPr>
            <p:ph idx="11" hasCustomPrompt="1"/>
          </p:nvPr>
        </p:nvSpPr>
        <p:spPr>
          <a:xfrm>
            <a:off x="325155" y="368660"/>
            <a:ext cx="7342909" cy="441340"/>
          </a:xfrm>
          <a:prstGeom prst="rect">
            <a:avLst/>
          </a:prstGeom>
        </p:spPr>
        <p:txBody>
          <a:bodyPr vert="horz">
            <a:noAutofit/>
          </a:bodyPr>
          <a:lstStyle>
            <a:lvl1pPr>
              <a:defRPr sz="3000" b="1"/>
            </a:lvl1pPr>
            <a:extLst/>
          </a:lstStyle>
          <a:p>
            <a:pPr lvl="0" eaLnBrk="1" latinLnBrk="0" hangingPunct="1"/>
            <a:r>
              <a:rPr kumimoji="0" lang="da-DK" dirty="0"/>
              <a:t>Titel</a:t>
            </a:r>
            <a:endParaRPr kumimoji="0" lang="en-US" dirty="0"/>
          </a:p>
        </p:txBody>
      </p:sp>
      <p:sp>
        <p:nvSpPr>
          <p:cNvPr id="13" name="Rectangle 3"/>
          <p:cNvSpPr>
            <a:spLocks noGrp="1"/>
          </p:cNvSpPr>
          <p:nvPr>
            <p:ph idx="1" hasCustomPrompt="1"/>
          </p:nvPr>
        </p:nvSpPr>
        <p:spPr>
          <a:xfrm>
            <a:off x="332502" y="1124744"/>
            <a:ext cx="8077200" cy="504056"/>
          </a:xfrm>
          <a:prstGeom prst="rect">
            <a:avLst/>
          </a:prstGeom>
        </p:spPr>
        <p:txBody>
          <a:bodyPr vert="horz">
            <a:normAutofit/>
          </a:bodyPr>
          <a:lstStyle>
            <a:lvl1pPr>
              <a:defRPr sz="1600">
                <a:solidFill>
                  <a:srgbClr val="A0A0A0"/>
                </a:solidFill>
              </a:defRPr>
            </a:lvl1pPr>
            <a:extLst/>
          </a:lstStyle>
          <a:p>
            <a:pPr lvl="0" eaLnBrk="1" latinLnBrk="0" hangingPunct="1"/>
            <a:r>
              <a:rPr kumimoji="0" lang="da-DK" dirty="0"/>
              <a:t>Undertitel</a:t>
            </a:r>
            <a:endParaRPr kumimoji="0" lang="en-US" dirty="0"/>
          </a:p>
        </p:txBody>
      </p:sp>
      <p:sp>
        <p:nvSpPr>
          <p:cNvPr id="5" name="Rectangle 4"/>
          <p:cNvSpPr>
            <a:spLocks noGrp="1"/>
          </p:cNvSpPr>
          <p:nvPr>
            <p:ph type="dt" sz="half" idx="2"/>
          </p:nvPr>
        </p:nvSpPr>
        <p:spPr>
          <a:xfrm>
            <a:off x="8244408" y="-27384"/>
            <a:ext cx="888053" cy="216024"/>
          </a:xfrm>
          <a:prstGeom prst="rect">
            <a:avLst/>
          </a:prstGeom>
        </p:spPr>
        <p:txBody>
          <a:bodyPr vert="horz"/>
          <a:lstStyle>
            <a:lvl1pPr algn="ctr" eaLnBrk="1" latinLnBrk="0" hangingPunct="1">
              <a:defRPr kumimoji="0" lang="da-DK" sz="800">
                <a:solidFill>
                  <a:schemeClr val="tx1">
                    <a:tint val="65000"/>
                  </a:schemeClr>
                </a:solidFill>
                <a:latin typeface="Candara" pitchFamily="34" charset="0"/>
              </a:defRPr>
            </a:lvl1pPr>
            <a:extLst/>
          </a:lstStyle>
          <a:p>
            <a:pPr algn="r"/>
            <a:fld id="{D9B6495F-7A5F-49B7-B2FB-01E93EF8A91F}" type="datetime1">
              <a:rPr lang="da-DK" smtClean="0">
                <a:solidFill>
                  <a:srgbClr val="000000">
                    <a:tint val="65000"/>
                  </a:srgbClr>
                </a:solidFill>
              </a:rPr>
              <a:pPr algn="r"/>
              <a:t>11-12-2017</a:t>
            </a:fld>
            <a:endParaRPr dirty="0">
              <a:solidFill>
                <a:srgbClr val="000000">
                  <a:tint val="65000"/>
                </a:srgbClr>
              </a:solidFill>
            </a:endParaRPr>
          </a:p>
        </p:txBody>
      </p:sp>
      <p:sp>
        <p:nvSpPr>
          <p:cNvPr id="6" name="Rectangle 3"/>
          <p:cNvSpPr>
            <a:spLocks noGrp="1"/>
          </p:cNvSpPr>
          <p:nvPr>
            <p:ph idx="10" hasCustomPrompt="1"/>
          </p:nvPr>
        </p:nvSpPr>
        <p:spPr>
          <a:xfrm>
            <a:off x="323528" y="3861048"/>
            <a:ext cx="5112568" cy="504057"/>
          </a:xfrm>
          <a:prstGeom prst="rect">
            <a:avLst/>
          </a:prstGeom>
        </p:spPr>
        <p:txBody>
          <a:bodyPr vert="horz">
            <a:normAutofit/>
          </a:bodyPr>
          <a:lstStyle>
            <a:lvl1pPr>
              <a:defRPr sz="1100" i="1" baseline="0"/>
            </a:lvl1pPr>
            <a:extLst/>
          </a:lstStyle>
          <a:p>
            <a:pPr lvl="0" eaLnBrk="1" latinLnBrk="0" hangingPunct="1"/>
            <a:r>
              <a:rPr kumimoji="0" lang="da-DK" dirty="0"/>
              <a:t>Oplægsholder og </a:t>
            </a:r>
            <a:r>
              <a:rPr kumimoji="0" lang="da-DK" dirty="0" err="1"/>
              <a:t>kontaktopslysninger</a:t>
            </a:r>
            <a:endParaRPr kumimoji="0" lang="en-US" dirty="0"/>
          </a:p>
        </p:txBody>
      </p:sp>
      <p:sp>
        <p:nvSpPr>
          <p:cNvPr id="4" name="Rektangel 3"/>
          <p:cNvSpPr/>
          <p:nvPr userDrawn="1"/>
        </p:nvSpPr>
        <p:spPr>
          <a:xfrm>
            <a:off x="6804248" y="5733256"/>
            <a:ext cx="2088232"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da-DK" sz="1800">
              <a:solidFill>
                <a:srgbClr val="FFFFFF"/>
              </a:solidFill>
            </a:endParaRPr>
          </a:p>
        </p:txBody>
      </p:sp>
      <p:sp>
        <p:nvSpPr>
          <p:cNvPr id="8" name="Rectangle 3"/>
          <p:cNvSpPr>
            <a:spLocks noGrp="1"/>
          </p:cNvSpPr>
          <p:nvPr>
            <p:ph idx="12" hasCustomPrompt="1"/>
          </p:nvPr>
        </p:nvSpPr>
        <p:spPr>
          <a:xfrm>
            <a:off x="323528" y="1916832"/>
            <a:ext cx="8077200" cy="504056"/>
          </a:xfrm>
          <a:prstGeom prst="rect">
            <a:avLst/>
          </a:prstGeom>
        </p:spPr>
        <p:txBody>
          <a:bodyPr vert="horz">
            <a:normAutofit/>
          </a:bodyPr>
          <a:lstStyle>
            <a:lvl1pPr>
              <a:defRPr sz="1600">
                <a:solidFill>
                  <a:srgbClr val="EE802C"/>
                </a:solidFill>
              </a:defRPr>
            </a:lvl1pPr>
            <a:extLst/>
          </a:lstStyle>
          <a:p>
            <a:pPr lvl="0" eaLnBrk="1" latinLnBrk="0" hangingPunct="1"/>
            <a:r>
              <a:rPr kumimoji="0" lang="da-DK" dirty="0"/>
              <a:t>Arrangement</a:t>
            </a:r>
            <a:endParaRPr kumimoji="0" lang="en-US" dirty="0"/>
          </a:p>
        </p:txBody>
      </p:sp>
    </p:spTree>
    <p:extLst>
      <p:ext uri="{BB962C8B-B14F-4D97-AF65-F5344CB8AC3E}">
        <p14:creationId xmlns:p14="http://schemas.microsoft.com/office/powerpoint/2010/main" val="3564726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 pr. side">
    <p:spTree>
      <p:nvGrpSpPr>
        <p:cNvPr id="1" name=""/>
        <p:cNvGrpSpPr/>
        <p:nvPr/>
      </p:nvGrpSpPr>
      <p:grpSpPr>
        <a:xfrm>
          <a:off x="0" y="0"/>
          <a:ext cx="0" cy="0"/>
          <a:chOff x="0" y="0"/>
          <a:chExt cx="0" cy="0"/>
        </a:xfrm>
      </p:grpSpPr>
      <p:sp>
        <p:nvSpPr>
          <p:cNvPr id="8" name="Rectangle 11"/>
          <p:cNvSpPr>
            <a:spLocks noGrp="1"/>
          </p:cNvSpPr>
          <p:nvPr>
            <p:ph sz="quarter" idx="16" hasCustomPrompt="1"/>
          </p:nvPr>
        </p:nvSpPr>
        <p:spPr>
          <a:xfrm>
            <a:off x="329952" y="404664"/>
            <a:ext cx="8058472" cy="432048"/>
          </a:xfrm>
        </p:spPr>
        <p:txBody>
          <a:bodyPr>
            <a:normAutofit/>
          </a:bodyPr>
          <a:lstStyle>
            <a:lvl1pPr>
              <a:defRPr sz="2200" b="1" cap="all" baseline="0">
                <a:latin typeface="Candara" pitchFamily="34" charset="0"/>
              </a:defRPr>
            </a:lvl1pPr>
            <a:lvl2pPr>
              <a:defRPr sz="1200">
                <a:latin typeface="Candara" pitchFamily="34" charset="0"/>
              </a:defRPr>
            </a:lvl2pPr>
            <a:lvl3pPr>
              <a:defRPr sz="1200">
                <a:latin typeface="Candara" pitchFamily="34" charset="0"/>
              </a:defRPr>
            </a:lvl3pPr>
            <a:lvl4pPr>
              <a:defRPr sz="1200">
                <a:latin typeface="Candara" pitchFamily="34" charset="0"/>
              </a:defRPr>
            </a:lvl4pPr>
            <a:lvl5pPr>
              <a:defRPr sz="1200">
                <a:latin typeface="Candara" pitchFamily="34" charset="0"/>
              </a:defRPr>
            </a:lvl5pPr>
            <a:extLst/>
          </a:lstStyle>
          <a:p>
            <a:pPr lvl="0" eaLnBrk="1" latinLnBrk="0" hangingPunct="1"/>
            <a:r>
              <a:rPr lang="da-DK" dirty="0"/>
              <a:t>overskrift</a:t>
            </a:r>
            <a:endParaRPr dirty="0"/>
          </a:p>
        </p:txBody>
      </p:sp>
      <p:sp>
        <p:nvSpPr>
          <p:cNvPr id="11" name="Rectangle 11"/>
          <p:cNvSpPr>
            <a:spLocks noGrp="1"/>
          </p:cNvSpPr>
          <p:nvPr>
            <p:ph sz="quarter" idx="15" hasCustomPrompt="1"/>
          </p:nvPr>
        </p:nvSpPr>
        <p:spPr>
          <a:xfrm>
            <a:off x="323528" y="957709"/>
            <a:ext cx="8058472" cy="5135587"/>
          </a:xfrm>
        </p:spPr>
        <p:txBody>
          <a:bodyPr>
            <a:normAutofit/>
          </a:bodyPr>
          <a:lstStyle>
            <a:lvl1pPr marL="171450" indent="-171450">
              <a:buClr>
                <a:srgbClr val="EE802C"/>
              </a:buClr>
              <a:buFont typeface="Arial" pitchFamily="34" charset="0"/>
              <a:buChar char="•"/>
              <a:defRPr sz="1800">
                <a:latin typeface="Candara" pitchFamily="34" charset="0"/>
              </a:defRPr>
            </a:lvl1pPr>
            <a:lvl2pPr marL="742950" indent="-560388">
              <a:defRPr sz="1800">
                <a:solidFill>
                  <a:schemeClr val="tx1">
                    <a:lumMod val="50000"/>
                    <a:lumOff val="50000"/>
                  </a:schemeClr>
                </a:solidFill>
                <a:latin typeface="Candara" pitchFamily="34" charset="0"/>
              </a:defRPr>
            </a:lvl2pPr>
            <a:lvl3pPr>
              <a:defRPr sz="1200">
                <a:latin typeface="Candara" pitchFamily="34" charset="0"/>
              </a:defRPr>
            </a:lvl3pPr>
            <a:lvl4pPr>
              <a:defRPr sz="1200">
                <a:latin typeface="Candara" pitchFamily="34" charset="0"/>
              </a:defRPr>
            </a:lvl4pPr>
            <a:lvl5pPr>
              <a:defRPr sz="1200">
                <a:latin typeface="Candara" pitchFamily="34" charset="0"/>
              </a:defRPr>
            </a:lvl5pPr>
            <a:extLst/>
          </a:lstStyle>
          <a:p>
            <a:pPr lvl="0" eaLnBrk="1" latinLnBrk="0" hangingPunct="1"/>
            <a:r>
              <a:rPr lang="da-DK" dirty="0"/>
              <a:t>Første punkt</a:t>
            </a:r>
          </a:p>
          <a:p>
            <a:pPr lvl="1" eaLnBrk="1" latinLnBrk="0" hangingPunct="1"/>
            <a:r>
              <a:rPr lang="da-DK" dirty="0"/>
              <a:t>Niveau 2</a:t>
            </a:r>
          </a:p>
          <a:p>
            <a:pPr lvl="1" eaLnBrk="1" latinLnBrk="0" hangingPunct="1"/>
            <a:endParaRPr lang="da-DK" dirty="0"/>
          </a:p>
          <a:p>
            <a:pPr lvl="0" eaLnBrk="1" latinLnBrk="0" hangingPunct="1"/>
            <a:r>
              <a:rPr lang="da-DK" dirty="0"/>
              <a:t>Andet punkt</a:t>
            </a:r>
          </a:p>
          <a:p>
            <a:pPr lvl="0" eaLnBrk="1" latinLnBrk="0" hangingPunct="1"/>
            <a:r>
              <a:rPr lang="da-DK" dirty="0"/>
              <a:t>Tredje punkt</a:t>
            </a:r>
          </a:p>
          <a:p>
            <a:pPr lvl="0" eaLnBrk="1" latinLnBrk="0" hangingPunct="1"/>
            <a:r>
              <a:rPr lang="da-DK" dirty="0"/>
              <a:t>Fjerde punkt</a:t>
            </a:r>
          </a:p>
          <a:p>
            <a:pPr lvl="0" eaLnBrk="1" latinLnBrk="0" hangingPunct="1"/>
            <a:r>
              <a:rPr lang="da-DK" dirty="0"/>
              <a:t>Femte punkt</a:t>
            </a:r>
          </a:p>
          <a:p>
            <a:pPr lvl="0" eaLnBrk="1" latinLnBrk="0" hangingPunct="1"/>
            <a:endParaRPr lang="da-DK" dirty="0"/>
          </a:p>
          <a:p>
            <a:pPr lvl="0" eaLnBrk="1" latinLnBrk="0" hangingPunct="1"/>
            <a:endParaRPr lang="da-DK" dirty="0"/>
          </a:p>
        </p:txBody>
      </p:sp>
      <p:sp>
        <p:nvSpPr>
          <p:cNvPr id="15" name="Rectangle 6"/>
          <p:cNvSpPr>
            <a:spLocks noGrp="1"/>
          </p:cNvSpPr>
          <p:nvPr>
            <p:ph type="sldNum" sz="quarter" idx="4"/>
          </p:nvPr>
        </p:nvSpPr>
        <p:spPr>
          <a:xfrm>
            <a:off x="251520" y="6440085"/>
            <a:ext cx="990600" cy="304800"/>
          </a:xfrm>
          <a:prstGeom prst="rect">
            <a:avLst/>
          </a:prstGeom>
        </p:spPr>
        <p:txBody>
          <a:bodyPr vert="horz" anchor="ctr"/>
          <a:lstStyle>
            <a:lvl1pPr algn="l" eaLnBrk="1" latinLnBrk="0" hangingPunct="1">
              <a:defRPr kumimoji="0" lang="da-DK" sz="1000"/>
            </a:lvl1pPr>
            <a:extLst/>
          </a:lstStyle>
          <a:p>
            <a:pPr defTabSz="914400"/>
            <a:fld id="{256D3EEF-DE4E-429D-8EC4-DDC531AFF587}" type="slidenum">
              <a:rPr smtClean="0">
                <a:solidFill>
                  <a:srgbClr val="000000"/>
                </a:solidFill>
              </a:rPr>
              <a:pPr defTabSz="914400"/>
              <a:t>‹nr.›</a:t>
            </a:fld>
            <a:endParaRPr dirty="0">
              <a:solidFill>
                <a:srgbClr val="000000"/>
              </a:solidFill>
            </a:endParaRPr>
          </a:p>
        </p:txBody>
      </p:sp>
      <p:sp>
        <p:nvSpPr>
          <p:cNvPr id="5" name="Rectangle 4"/>
          <p:cNvSpPr>
            <a:spLocks noGrp="1"/>
          </p:cNvSpPr>
          <p:nvPr>
            <p:ph type="dt" sz="half" idx="2"/>
          </p:nvPr>
        </p:nvSpPr>
        <p:spPr>
          <a:xfrm>
            <a:off x="8244408" y="-27384"/>
            <a:ext cx="888053" cy="216024"/>
          </a:xfrm>
          <a:prstGeom prst="rect">
            <a:avLst/>
          </a:prstGeom>
        </p:spPr>
        <p:txBody>
          <a:bodyPr vert="horz"/>
          <a:lstStyle>
            <a:lvl1pPr algn="ctr" eaLnBrk="1" latinLnBrk="0" hangingPunct="1">
              <a:defRPr kumimoji="0" lang="da-DK" sz="800">
                <a:solidFill>
                  <a:schemeClr val="tx1">
                    <a:tint val="65000"/>
                  </a:schemeClr>
                </a:solidFill>
                <a:latin typeface="Candara" pitchFamily="34" charset="0"/>
              </a:defRPr>
            </a:lvl1pPr>
            <a:extLst/>
          </a:lstStyle>
          <a:p>
            <a:pPr algn="r"/>
            <a:fld id="{D9B6495F-7A5F-49B7-B2FB-01E93EF8A91F}" type="datetime1">
              <a:rPr lang="da-DK" smtClean="0">
                <a:solidFill>
                  <a:srgbClr val="000000">
                    <a:tint val="65000"/>
                  </a:srgbClr>
                </a:solidFill>
              </a:rPr>
              <a:pPr algn="r"/>
              <a:t>11-12-2017</a:t>
            </a:fld>
            <a:endParaRPr dirty="0">
              <a:solidFill>
                <a:srgbClr val="000000">
                  <a:tint val="65000"/>
                </a:srgbClr>
              </a:solidFill>
            </a:endParaRPr>
          </a:p>
        </p:txBody>
      </p:sp>
    </p:spTree>
    <p:extLst>
      <p:ext uri="{BB962C8B-B14F-4D97-AF65-F5344CB8AC3E}">
        <p14:creationId xmlns:p14="http://schemas.microsoft.com/office/powerpoint/2010/main" val="5577008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re pr. side: en til venstre, to til højre">
    <p:spTree>
      <p:nvGrpSpPr>
        <p:cNvPr id="1" name=""/>
        <p:cNvGrpSpPr/>
        <p:nvPr/>
      </p:nvGrpSpPr>
      <p:grpSpPr>
        <a:xfrm>
          <a:off x="0" y="0"/>
          <a:ext cx="0" cy="0"/>
          <a:chOff x="0" y="0"/>
          <a:chExt cx="0" cy="0"/>
        </a:xfrm>
      </p:grpSpPr>
      <p:sp>
        <p:nvSpPr>
          <p:cNvPr id="14" name="Rectangle 11"/>
          <p:cNvSpPr>
            <a:spLocks noGrp="1"/>
          </p:cNvSpPr>
          <p:nvPr>
            <p:ph sz="quarter" idx="15"/>
          </p:nvPr>
        </p:nvSpPr>
        <p:spPr>
          <a:xfrm>
            <a:off x="324000" y="936000"/>
            <a:ext cx="3962400" cy="5112568"/>
          </a:xfrm>
        </p:spPr>
        <p:txBody>
          <a:bodyPr>
            <a:normAutofit/>
          </a:bodyPr>
          <a:lstStyle>
            <a:lvl1pPr marL="171450" marR="0" indent="-171450" algn="l" defTabSz="914400" rtl="0" eaLnBrk="1" fontAlgn="auto" latinLnBrk="0" hangingPunct="1">
              <a:lnSpc>
                <a:spcPct val="100000"/>
              </a:lnSpc>
              <a:spcBef>
                <a:spcPct val="20000"/>
              </a:spcBef>
              <a:spcAft>
                <a:spcPts val="0"/>
              </a:spcAft>
              <a:buClr>
                <a:srgbClr val="EE802C"/>
              </a:buClr>
              <a:buSzTx/>
              <a:buFont typeface="Arial" pitchFamily="34" charset="0"/>
              <a:buChar char="•"/>
              <a:tabLst/>
              <a:defRPr sz="1800"/>
            </a:lvl1pPr>
            <a:lvl2pPr marL="742950" marR="0" indent="-742950" algn="l" defTabSz="914400" rtl="0" eaLnBrk="1" fontAlgn="auto" latinLnBrk="0" hangingPunct="1">
              <a:lnSpc>
                <a:spcPct val="100000"/>
              </a:lnSpc>
              <a:spcBef>
                <a:spcPct val="20000"/>
              </a:spcBef>
              <a:spcAft>
                <a:spcPts val="0"/>
              </a:spcAft>
              <a:buClrTx/>
              <a:buSzTx/>
              <a:buFontTx/>
              <a:buNone/>
              <a:tabLst/>
              <a:defRPr baseline="0">
                <a:solidFill>
                  <a:srgbClr val="EE802C"/>
                </a:solidFill>
              </a:defRPr>
            </a:lvl2pPr>
            <a:lvl3pPr>
              <a:defRPr>
                <a:solidFill>
                  <a:schemeClr val="accent3"/>
                </a:solidFill>
              </a:defRPr>
            </a:lvl3pPr>
            <a:lvl4pPr>
              <a:defRPr>
                <a:solidFill>
                  <a:schemeClr val="accent2">
                    <a:lumMod val="50000"/>
                  </a:schemeClr>
                </a:solidFill>
              </a:defRPr>
            </a:lvl4pPr>
            <a:extLst/>
          </a:lstStyle>
          <a:p>
            <a:pPr lvl="0" eaLnBrk="1" latinLnBrk="0" hangingPunct="1"/>
            <a:r>
              <a:rPr lang="da-DK"/>
              <a:t>Klik for at redigere i master</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lang="da-DK" dirty="0"/>
          </a:p>
        </p:txBody>
      </p:sp>
      <p:sp>
        <p:nvSpPr>
          <p:cNvPr id="17" name="Rectangle 11"/>
          <p:cNvSpPr>
            <a:spLocks noGrp="1"/>
          </p:cNvSpPr>
          <p:nvPr>
            <p:ph sz="quarter" idx="17"/>
          </p:nvPr>
        </p:nvSpPr>
        <p:spPr>
          <a:xfrm>
            <a:off x="4419600" y="936000"/>
            <a:ext cx="3962400" cy="2232248"/>
          </a:xfrm>
        </p:spPr>
        <p:txBody>
          <a:bodyPr/>
          <a:lstStyle/>
          <a:p>
            <a:pPr lvl="0" eaLnBrk="1" latinLnBrk="0" hangingPunct="1"/>
            <a:r>
              <a:rPr lang="da-DK"/>
              <a:t>Klik for at redigere i master</a:t>
            </a:r>
          </a:p>
        </p:txBody>
      </p:sp>
      <p:sp>
        <p:nvSpPr>
          <p:cNvPr id="20" name="Rectangle 11"/>
          <p:cNvSpPr>
            <a:spLocks noGrp="1"/>
          </p:cNvSpPr>
          <p:nvPr>
            <p:ph sz="quarter" idx="19"/>
          </p:nvPr>
        </p:nvSpPr>
        <p:spPr>
          <a:xfrm>
            <a:off x="4416552" y="3356992"/>
            <a:ext cx="3965448" cy="2232248"/>
          </a:xfrm>
        </p:spPr>
        <p:txBody>
          <a:bodyPr/>
          <a:lstStyle/>
          <a:p>
            <a:pPr lvl="0" eaLnBrk="1" latinLnBrk="0" hangingPunct="1"/>
            <a:r>
              <a:rPr lang="da-DK"/>
              <a:t>Klik for at redigere i master</a:t>
            </a:r>
          </a:p>
        </p:txBody>
      </p:sp>
      <p:sp>
        <p:nvSpPr>
          <p:cNvPr id="15" name="Rectangle 6"/>
          <p:cNvSpPr>
            <a:spLocks noGrp="1"/>
          </p:cNvSpPr>
          <p:nvPr>
            <p:ph type="sldNum" sz="quarter" idx="4"/>
          </p:nvPr>
        </p:nvSpPr>
        <p:spPr>
          <a:xfrm>
            <a:off x="251520" y="6440085"/>
            <a:ext cx="990600" cy="304800"/>
          </a:xfrm>
          <a:prstGeom prst="rect">
            <a:avLst/>
          </a:prstGeom>
        </p:spPr>
        <p:txBody>
          <a:bodyPr vert="horz" anchor="ctr"/>
          <a:lstStyle>
            <a:lvl1pPr algn="l" eaLnBrk="1" latinLnBrk="0" hangingPunct="1">
              <a:defRPr kumimoji="0" lang="da-DK" sz="1000"/>
            </a:lvl1pPr>
            <a:extLst/>
          </a:lstStyle>
          <a:p>
            <a:pPr defTabSz="914400"/>
            <a:fld id="{256D3EEF-DE4E-429D-8EC4-DDC531AFF587}" type="slidenum">
              <a:rPr smtClean="0">
                <a:solidFill>
                  <a:srgbClr val="000000"/>
                </a:solidFill>
              </a:rPr>
              <a:pPr defTabSz="914400"/>
              <a:t>‹nr.›</a:t>
            </a:fld>
            <a:endParaRPr dirty="0">
              <a:solidFill>
                <a:srgbClr val="000000"/>
              </a:solidFill>
            </a:endParaRPr>
          </a:p>
        </p:txBody>
      </p:sp>
      <p:sp>
        <p:nvSpPr>
          <p:cNvPr id="7" name="Rectangle 4"/>
          <p:cNvSpPr>
            <a:spLocks noGrp="1"/>
          </p:cNvSpPr>
          <p:nvPr>
            <p:ph type="dt" sz="half" idx="2"/>
          </p:nvPr>
        </p:nvSpPr>
        <p:spPr>
          <a:xfrm>
            <a:off x="8244408" y="-27384"/>
            <a:ext cx="888053" cy="216024"/>
          </a:xfrm>
          <a:prstGeom prst="rect">
            <a:avLst/>
          </a:prstGeom>
        </p:spPr>
        <p:txBody>
          <a:bodyPr vert="horz"/>
          <a:lstStyle>
            <a:lvl1pPr algn="ctr" eaLnBrk="1" latinLnBrk="0" hangingPunct="1">
              <a:defRPr kumimoji="0" lang="da-DK" sz="800">
                <a:solidFill>
                  <a:schemeClr val="tx1">
                    <a:tint val="65000"/>
                  </a:schemeClr>
                </a:solidFill>
                <a:latin typeface="Candara" pitchFamily="34" charset="0"/>
              </a:defRPr>
            </a:lvl1pPr>
            <a:extLst/>
          </a:lstStyle>
          <a:p>
            <a:pPr algn="r"/>
            <a:fld id="{D9B6495F-7A5F-49B7-B2FB-01E93EF8A91F}" type="datetime1">
              <a:rPr lang="da-DK" smtClean="0">
                <a:solidFill>
                  <a:srgbClr val="000000">
                    <a:tint val="65000"/>
                  </a:srgbClr>
                </a:solidFill>
              </a:rPr>
              <a:pPr algn="r"/>
              <a:t>11-12-2017</a:t>
            </a:fld>
            <a:endParaRPr dirty="0">
              <a:solidFill>
                <a:srgbClr val="000000">
                  <a:tint val="65000"/>
                </a:srgbClr>
              </a:solidFill>
            </a:endParaRPr>
          </a:p>
        </p:txBody>
      </p:sp>
      <p:sp>
        <p:nvSpPr>
          <p:cNvPr id="9" name="Rectangle 11"/>
          <p:cNvSpPr>
            <a:spLocks noGrp="1"/>
          </p:cNvSpPr>
          <p:nvPr>
            <p:ph sz="quarter" idx="16" hasCustomPrompt="1"/>
          </p:nvPr>
        </p:nvSpPr>
        <p:spPr>
          <a:xfrm>
            <a:off x="329952" y="404664"/>
            <a:ext cx="8058472" cy="432048"/>
          </a:xfrm>
        </p:spPr>
        <p:txBody>
          <a:bodyPr>
            <a:normAutofit/>
          </a:bodyPr>
          <a:lstStyle>
            <a:lvl1pPr>
              <a:defRPr sz="2200" b="1" cap="all" baseline="0">
                <a:latin typeface="Candara" pitchFamily="34" charset="0"/>
              </a:defRPr>
            </a:lvl1pPr>
            <a:lvl2pPr>
              <a:defRPr sz="1200">
                <a:latin typeface="Candara" pitchFamily="34" charset="0"/>
              </a:defRPr>
            </a:lvl2pPr>
            <a:lvl3pPr>
              <a:defRPr sz="1200">
                <a:latin typeface="Candara" pitchFamily="34" charset="0"/>
              </a:defRPr>
            </a:lvl3pPr>
            <a:lvl4pPr>
              <a:defRPr sz="1200">
                <a:latin typeface="Candara" pitchFamily="34" charset="0"/>
              </a:defRPr>
            </a:lvl4pPr>
            <a:lvl5pPr>
              <a:defRPr sz="1200">
                <a:latin typeface="Candara" pitchFamily="34" charset="0"/>
              </a:defRPr>
            </a:lvl5pPr>
            <a:extLst/>
          </a:lstStyle>
          <a:p>
            <a:pPr lvl="0" eaLnBrk="1" latinLnBrk="0" hangingPunct="1"/>
            <a:r>
              <a:rPr lang="da-DK" dirty="0"/>
              <a:t>overskrift</a:t>
            </a:r>
            <a:endParaRPr dirty="0"/>
          </a:p>
        </p:txBody>
      </p:sp>
    </p:spTree>
    <p:extLst>
      <p:ext uri="{BB962C8B-B14F-4D97-AF65-F5344CB8AC3E}">
        <p14:creationId xmlns:p14="http://schemas.microsoft.com/office/powerpoint/2010/main" val="4697535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233231A6-C038-43D4-9699-AF29D715A82A}" type="datetimeFigureOut">
              <a:rPr lang="da-DK" smtClean="0">
                <a:solidFill>
                  <a:srgbClr val="000000">
                    <a:tint val="65000"/>
                  </a:srgbClr>
                </a:solidFill>
              </a:rPr>
              <a:pPr/>
              <a:t>11-12-2017</a:t>
            </a:fld>
            <a:endParaRPr>
              <a:solidFill>
                <a:srgbClr val="000000">
                  <a:tint val="65000"/>
                </a:srgbClr>
              </a:solidFill>
            </a:endParaRPr>
          </a:p>
        </p:txBody>
      </p:sp>
      <p:sp>
        <p:nvSpPr>
          <p:cNvPr id="5" name="Pladsholder til sidefod 4"/>
          <p:cNvSpPr>
            <a:spLocks noGrp="1"/>
          </p:cNvSpPr>
          <p:nvPr>
            <p:ph type="ftr" sz="quarter" idx="11"/>
          </p:nvPr>
        </p:nvSpPr>
        <p:spPr>
          <a:xfrm>
            <a:off x="3124200" y="6356350"/>
            <a:ext cx="2895600" cy="365125"/>
          </a:xfrm>
          <a:prstGeom prst="rect">
            <a:avLst/>
          </a:prstGeom>
        </p:spPr>
        <p:txBody>
          <a:bodyPr/>
          <a:lstStyle/>
          <a:p>
            <a:pPr defTabSz="914400"/>
            <a:endParaRPr lang="da-DK" sz="1800">
              <a:solidFill>
                <a:srgbClr val="000000"/>
              </a:solidFill>
            </a:endParaRPr>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a:lstStyle/>
          <a:p>
            <a:pPr defTabSz="914400"/>
            <a:fld id="{87F8A088-F323-46A5-ABAE-8B0559B093CE}" type="slidenum">
              <a:rPr lang="da-DK" sz="1800" smtClean="0">
                <a:solidFill>
                  <a:srgbClr val="000000"/>
                </a:solidFill>
              </a:rPr>
              <a:pPr defTabSz="914400"/>
              <a:t>‹nr.›</a:t>
            </a:fld>
            <a:endParaRPr lang="da-DK" sz="1800">
              <a:solidFill>
                <a:srgbClr val="000000"/>
              </a:solidFill>
            </a:endParaRPr>
          </a:p>
        </p:txBody>
      </p:sp>
    </p:spTree>
    <p:extLst>
      <p:ext uri="{BB962C8B-B14F-4D97-AF65-F5344CB8AC3E}">
        <p14:creationId xmlns:p14="http://schemas.microsoft.com/office/powerpoint/2010/main" val="28900032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pic>
        <p:nvPicPr>
          <p:cNvPr id="15" name="Contoso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121" y="4797152"/>
            <a:ext cx="4235497" cy="1317045"/>
          </a:xfrm>
          <a:prstGeom prst="rect">
            <a:avLst/>
          </a:prstGeom>
          <a:noFill/>
          <a:ln>
            <a:noFill/>
          </a:ln>
          <a:effectLst/>
        </p:spPr>
      </p:pic>
      <p:sp>
        <p:nvSpPr>
          <p:cNvPr id="10" name="Rectangle 3"/>
          <p:cNvSpPr>
            <a:spLocks noGrp="1"/>
          </p:cNvSpPr>
          <p:nvPr>
            <p:ph idx="11" hasCustomPrompt="1"/>
          </p:nvPr>
        </p:nvSpPr>
        <p:spPr>
          <a:xfrm>
            <a:off x="325155" y="368660"/>
            <a:ext cx="7342909" cy="441340"/>
          </a:xfrm>
          <a:prstGeom prst="rect">
            <a:avLst/>
          </a:prstGeom>
        </p:spPr>
        <p:txBody>
          <a:bodyPr vert="horz">
            <a:noAutofit/>
          </a:bodyPr>
          <a:lstStyle>
            <a:lvl1pPr>
              <a:defRPr sz="3000" b="1"/>
            </a:lvl1pPr>
            <a:extLst/>
          </a:lstStyle>
          <a:p>
            <a:pPr lvl="0" eaLnBrk="1" latinLnBrk="0" hangingPunct="1"/>
            <a:r>
              <a:rPr kumimoji="0" lang="da-DK" dirty="0"/>
              <a:t>Titel</a:t>
            </a:r>
            <a:endParaRPr kumimoji="0" lang="en-US" dirty="0"/>
          </a:p>
        </p:txBody>
      </p:sp>
      <p:sp>
        <p:nvSpPr>
          <p:cNvPr id="13" name="Rectangle 3"/>
          <p:cNvSpPr>
            <a:spLocks noGrp="1"/>
          </p:cNvSpPr>
          <p:nvPr>
            <p:ph idx="1" hasCustomPrompt="1"/>
          </p:nvPr>
        </p:nvSpPr>
        <p:spPr>
          <a:xfrm>
            <a:off x="332502" y="1124744"/>
            <a:ext cx="8077200" cy="504056"/>
          </a:xfrm>
          <a:prstGeom prst="rect">
            <a:avLst/>
          </a:prstGeom>
        </p:spPr>
        <p:txBody>
          <a:bodyPr vert="horz">
            <a:normAutofit/>
          </a:bodyPr>
          <a:lstStyle>
            <a:lvl1pPr>
              <a:defRPr sz="1600">
                <a:solidFill>
                  <a:srgbClr val="A0A0A0"/>
                </a:solidFill>
              </a:defRPr>
            </a:lvl1pPr>
            <a:extLst/>
          </a:lstStyle>
          <a:p>
            <a:pPr lvl="0" eaLnBrk="1" latinLnBrk="0" hangingPunct="1"/>
            <a:r>
              <a:rPr kumimoji="0" lang="da-DK" dirty="0"/>
              <a:t>Undertitel</a:t>
            </a:r>
            <a:endParaRPr kumimoji="0" lang="en-US" dirty="0"/>
          </a:p>
        </p:txBody>
      </p:sp>
      <p:sp>
        <p:nvSpPr>
          <p:cNvPr id="5" name="Rectangle 4"/>
          <p:cNvSpPr>
            <a:spLocks noGrp="1"/>
          </p:cNvSpPr>
          <p:nvPr>
            <p:ph type="dt" sz="half" idx="2"/>
          </p:nvPr>
        </p:nvSpPr>
        <p:spPr>
          <a:xfrm>
            <a:off x="8244408" y="-27384"/>
            <a:ext cx="888053" cy="216024"/>
          </a:xfrm>
          <a:prstGeom prst="rect">
            <a:avLst/>
          </a:prstGeom>
        </p:spPr>
        <p:txBody>
          <a:bodyPr vert="horz"/>
          <a:lstStyle>
            <a:lvl1pPr algn="ctr" eaLnBrk="1" latinLnBrk="0" hangingPunct="1">
              <a:defRPr kumimoji="0" lang="da-DK" sz="800">
                <a:solidFill>
                  <a:schemeClr val="tx1">
                    <a:tint val="65000"/>
                  </a:schemeClr>
                </a:solidFill>
                <a:latin typeface="Candara" pitchFamily="34" charset="0"/>
              </a:defRPr>
            </a:lvl1pPr>
            <a:extLst/>
          </a:lstStyle>
          <a:p>
            <a:pPr algn="r"/>
            <a:fld id="{D9B6495F-7A5F-49B7-B2FB-01E93EF8A91F}" type="datetime1">
              <a:rPr lang="da-DK" smtClean="0">
                <a:solidFill>
                  <a:srgbClr val="000000">
                    <a:tint val="65000"/>
                  </a:srgbClr>
                </a:solidFill>
              </a:rPr>
              <a:pPr algn="r"/>
              <a:t>11-12-2017</a:t>
            </a:fld>
            <a:endParaRPr dirty="0">
              <a:solidFill>
                <a:srgbClr val="000000">
                  <a:tint val="65000"/>
                </a:srgbClr>
              </a:solidFill>
            </a:endParaRPr>
          </a:p>
        </p:txBody>
      </p:sp>
      <p:sp>
        <p:nvSpPr>
          <p:cNvPr id="6" name="Rectangle 3"/>
          <p:cNvSpPr>
            <a:spLocks noGrp="1"/>
          </p:cNvSpPr>
          <p:nvPr>
            <p:ph idx="10" hasCustomPrompt="1"/>
          </p:nvPr>
        </p:nvSpPr>
        <p:spPr>
          <a:xfrm>
            <a:off x="323528" y="3861048"/>
            <a:ext cx="5112568" cy="504057"/>
          </a:xfrm>
          <a:prstGeom prst="rect">
            <a:avLst/>
          </a:prstGeom>
        </p:spPr>
        <p:txBody>
          <a:bodyPr vert="horz">
            <a:normAutofit/>
          </a:bodyPr>
          <a:lstStyle>
            <a:lvl1pPr>
              <a:defRPr sz="1100" i="1" baseline="0"/>
            </a:lvl1pPr>
            <a:extLst/>
          </a:lstStyle>
          <a:p>
            <a:pPr lvl="0" eaLnBrk="1" latinLnBrk="0" hangingPunct="1"/>
            <a:r>
              <a:rPr kumimoji="0" lang="da-DK" dirty="0"/>
              <a:t>Oplægsholder og </a:t>
            </a:r>
            <a:r>
              <a:rPr kumimoji="0" lang="da-DK" dirty="0" err="1"/>
              <a:t>kontaktopslysninger</a:t>
            </a:r>
            <a:endParaRPr kumimoji="0" lang="en-US" dirty="0"/>
          </a:p>
        </p:txBody>
      </p:sp>
      <p:sp>
        <p:nvSpPr>
          <p:cNvPr id="4" name="Rektangel 3"/>
          <p:cNvSpPr/>
          <p:nvPr userDrawn="1"/>
        </p:nvSpPr>
        <p:spPr>
          <a:xfrm>
            <a:off x="6804248" y="5733256"/>
            <a:ext cx="2088232"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da-DK" sz="1800">
              <a:solidFill>
                <a:srgbClr val="FFFFFF"/>
              </a:solidFill>
            </a:endParaRPr>
          </a:p>
        </p:txBody>
      </p:sp>
      <p:sp>
        <p:nvSpPr>
          <p:cNvPr id="8" name="Rectangle 3"/>
          <p:cNvSpPr>
            <a:spLocks noGrp="1"/>
          </p:cNvSpPr>
          <p:nvPr>
            <p:ph idx="12" hasCustomPrompt="1"/>
          </p:nvPr>
        </p:nvSpPr>
        <p:spPr>
          <a:xfrm>
            <a:off x="323528" y="1916832"/>
            <a:ext cx="8077200" cy="504056"/>
          </a:xfrm>
          <a:prstGeom prst="rect">
            <a:avLst/>
          </a:prstGeom>
        </p:spPr>
        <p:txBody>
          <a:bodyPr vert="horz">
            <a:normAutofit/>
          </a:bodyPr>
          <a:lstStyle>
            <a:lvl1pPr>
              <a:defRPr sz="1600">
                <a:solidFill>
                  <a:srgbClr val="EE802C"/>
                </a:solidFill>
              </a:defRPr>
            </a:lvl1pPr>
            <a:extLst/>
          </a:lstStyle>
          <a:p>
            <a:pPr lvl="0" eaLnBrk="1" latinLnBrk="0" hangingPunct="1"/>
            <a:r>
              <a:rPr kumimoji="0" lang="da-DK" dirty="0"/>
              <a:t>Arrangement</a:t>
            </a:r>
            <a:endParaRPr kumimoji="0" lang="en-US" dirty="0"/>
          </a:p>
        </p:txBody>
      </p:sp>
    </p:spTree>
    <p:extLst>
      <p:ext uri="{BB962C8B-B14F-4D97-AF65-F5344CB8AC3E}">
        <p14:creationId xmlns:p14="http://schemas.microsoft.com/office/powerpoint/2010/main" val="1009119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 pr. side">
    <p:spTree>
      <p:nvGrpSpPr>
        <p:cNvPr id="1" name=""/>
        <p:cNvGrpSpPr/>
        <p:nvPr/>
      </p:nvGrpSpPr>
      <p:grpSpPr>
        <a:xfrm>
          <a:off x="0" y="0"/>
          <a:ext cx="0" cy="0"/>
          <a:chOff x="0" y="0"/>
          <a:chExt cx="0" cy="0"/>
        </a:xfrm>
      </p:grpSpPr>
      <p:sp>
        <p:nvSpPr>
          <p:cNvPr id="8" name="Rectangle 11"/>
          <p:cNvSpPr>
            <a:spLocks noGrp="1"/>
          </p:cNvSpPr>
          <p:nvPr>
            <p:ph sz="quarter" idx="16" hasCustomPrompt="1"/>
          </p:nvPr>
        </p:nvSpPr>
        <p:spPr>
          <a:xfrm>
            <a:off x="329952" y="404664"/>
            <a:ext cx="8058472" cy="432048"/>
          </a:xfrm>
        </p:spPr>
        <p:txBody>
          <a:bodyPr>
            <a:normAutofit/>
          </a:bodyPr>
          <a:lstStyle>
            <a:lvl1pPr>
              <a:defRPr sz="2200" b="1" cap="all" baseline="0">
                <a:latin typeface="Candara" pitchFamily="34" charset="0"/>
              </a:defRPr>
            </a:lvl1pPr>
            <a:lvl2pPr>
              <a:defRPr sz="1200">
                <a:latin typeface="Candara" pitchFamily="34" charset="0"/>
              </a:defRPr>
            </a:lvl2pPr>
            <a:lvl3pPr>
              <a:defRPr sz="1200">
                <a:latin typeface="Candara" pitchFamily="34" charset="0"/>
              </a:defRPr>
            </a:lvl3pPr>
            <a:lvl4pPr>
              <a:defRPr sz="1200">
                <a:latin typeface="Candara" pitchFamily="34" charset="0"/>
              </a:defRPr>
            </a:lvl4pPr>
            <a:lvl5pPr>
              <a:defRPr sz="1200">
                <a:latin typeface="Candara" pitchFamily="34" charset="0"/>
              </a:defRPr>
            </a:lvl5pPr>
            <a:extLst/>
          </a:lstStyle>
          <a:p>
            <a:pPr lvl="0" eaLnBrk="1" latinLnBrk="0" hangingPunct="1"/>
            <a:r>
              <a:rPr lang="da-DK" dirty="0"/>
              <a:t>overskrift</a:t>
            </a:r>
            <a:endParaRPr dirty="0"/>
          </a:p>
        </p:txBody>
      </p:sp>
      <p:sp>
        <p:nvSpPr>
          <p:cNvPr id="11" name="Rectangle 11"/>
          <p:cNvSpPr>
            <a:spLocks noGrp="1"/>
          </p:cNvSpPr>
          <p:nvPr>
            <p:ph sz="quarter" idx="15" hasCustomPrompt="1"/>
          </p:nvPr>
        </p:nvSpPr>
        <p:spPr>
          <a:xfrm>
            <a:off x="323528" y="957709"/>
            <a:ext cx="8058472" cy="5135587"/>
          </a:xfrm>
        </p:spPr>
        <p:txBody>
          <a:bodyPr>
            <a:normAutofit/>
          </a:bodyPr>
          <a:lstStyle>
            <a:lvl1pPr marL="171450" indent="-171450">
              <a:buClr>
                <a:srgbClr val="EE802C"/>
              </a:buClr>
              <a:buFont typeface="Arial" pitchFamily="34" charset="0"/>
              <a:buChar char="•"/>
              <a:defRPr sz="1800">
                <a:latin typeface="Candara" pitchFamily="34" charset="0"/>
              </a:defRPr>
            </a:lvl1pPr>
            <a:lvl2pPr marL="742950" indent="-560388">
              <a:defRPr sz="1800">
                <a:solidFill>
                  <a:schemeClr val="tx1">
                    <a:lumMod val="50000"/>
                    <a:lumOff val="50000"/>
                  </a:schemeClr>
                </a:solidFill>
                <a:latin typeface="Candara" pitchFamily="34" charset="0"/>
              </a:defRPr>
            </a:lvl2pPr>
            <a:lvl3pPr>
              <a:defRPr sz="1200">
                <a:latin typeface="Candara" pitchFamily="34" charset="0"/>
              </a:defRPr>
            </a:lvl3pPr>
            <a:lvl4pPr>
              <a:defRPr sz="1200">
                <a:latin typeface="Candara" pitchFamily="34" charset="0"/>
              </a:defRPr>
            </a:lvl4pPr>
            <a:lvl5pPr>
              <a:defRPr sz="1200">
                <a:latin typeface="Candara" pitchFamily="34" charset="0"/>
              </a:defRPr>
            </a:lvl5pPr>
            <a:extLst/>
          </a:lstStyle>
          <a:p>
            <a:pPr lvl="0" eaLnBrk="1" latinLnBrk="0" hangingPunct="1"/>
            <a:r>
              <a:rPr lang="da-DK" dirty="0"/>
              <a:t>Første punkt</a:t>
            </a:r>
          </a:p>
          <a:p>
            <a:pPr lvl="1" eaLnBrk="1" latinLnBrk="0" hangingPunct="1"/>
            <a:r>
              <a:rPr lang="da-DK" dirty="0"/>
              <a:t>Niveau 2</a:t>
            </a:r>
          </a:p>
          <a:p>
            <a:pPr lvl="1" eaLnBrk="1" latinLnBrk="0" hangingPunct="1"/>
            <a:endParaRPr lang="da-DK" dirty="0"/>
          </a:p>
          <a:p>
            <a:pPr lvl="0" eaLnBrk="1" latinLnBrk="0" hangingPunct="1"/>
            <a:r>
              <a:rPr lang="da-DK" dirty="0"/>
              <a:t>Andet punkt</a:t>
            </a:r>
          </a:p>
          <a:p>
            <a:pPr lvl="0" eaLnBrk="1" latinLnBrk="0" hangingPunct="1"/>
            <a:r>
              <a:rPr lang="da-DK" dirty="0"/>
              <a:t>Tredje punkt</a:t>
            </a:r>
          </a:p>
          <a:p>
            <a:pPr lvl="0" eaLnBrk="1" latinLnBrk="0" hangingPunct="1"/>
            <a:r>
              <a:rPr lang="da-DK" dirty="0"/>
              <a:t>Fjerde punkt</a:t>
            </a:r>
          </a:p>
          <a:p>
            <a:pPr lvl="0" eaLnBrk="1" latinLnBrk="0" hangingPunct="1"/>
            <a:r>
              <a:rPr lang="da-DK" dirty="0"/>
              <a:t>Femte punkt</a:t>
            </a:r>
          </a:p>
          <a:p>
            <a:pPr lvl="0" eaLnBrk="1" latinLnBrk="0" hangingPunct="1"/>
            <a:endParaRPr lang="da-DK" dirty="0"/>
          </a:p>
          <a:p>
            <a:pPr lvl="0" eaLnBrk="1" latinLnBrk="0" hangingPunct="1"/>
            <a:endParaRPr lang="da-DK" dirty="0"/>
          </a:p>
        </p:txBody>
      </p:sp>
      <p:sp>
        <p:nvSpPr>
          <p:cNvPr id="15" name="Rectangle 6"/>
          <p:cNvSpPr>
            <a:spLocks noGrp="1"/>
          </p:cNvSpPr>
          <p:nvPr>
            <p:ph type="sldNum" sz="quarter" idx="4"/>
          </p:nvPr>
        </p:nvSpPr>
        <p:spPr>
          <a:xfrm>
            <a:off x="251520" y="6440085"/>
            <a:ext cx="990600" cy="304800"/>
          </a:xfrm>
          <a:prstGeom prst="rect">
            <a:avLst/>
          </a:prstGeom>
        </p:spPr>
        <p:txBody>
          <a:bodyPr vert="horz" anchor="ctr"/>
          <a:lstStyle>
            <a:lvl1pPr algn="l" eaLnBrk="1" latinLnBrk="0" hangingPunct="1">
              <a:defRPr kumimoji="0" lang="da-DK" sz="1000"/>
            </a:lvl1pPr>
            <a:extLst/>
          </a:lstStyle>
          <a:p>
            <a:pPr defTabSz="914400"/>
            <a:fld id="{256D3EEF-DE4E-429D-8EC4-DDC531AFF587}" type="slidenum">
              <a:rPr smtClean="0">
                <a:solidFill>
                  <a:srgbClr val="000000"/>
                </a:solidFill>
              </a:rPr>
              <a:pPr defTabSz="914400"/>
              <a:t>‹nr.›</a:t>
            </a:fld>
            <a:endParaRPr dirty="0">
              <a:solidFill>
                <a:srgbClr val="000000"/>
              </a:solidFill>
            </a:endParaRPr>
          </a:p>
        </p:txBody>
      </p:sp>
      <p:sp>
        <p:nvSpPr>
          <p:cNvPr id="5" name="Rectangle 4"/>
          <p:cNvSpPr>
            <a:spLocks noGrp="1"/>
          </p:cNvSpPr>
          <p:nvPr>
            <p:ph type="dt" sz="half" idx="2"/>
          </p:nvPr>
        </p:nvSpPr>
        <p:spPr>
          <a:xfrm>
            <a:off x="8244408" y="-27384"/>
            <a:ext cx="888053" cy="216024"/>
          </a:xfrm>
          <a:prstGeom prst="rect">
            <a:avLst/>
          </a:prstGeom>
        </p:spPr>
        <p:txBody>
          <a:bodyPr vert="horz"/>
          <a:lstStyle>
            <a:lvl1pPr algn="ctr" eaLnBrk="1" latinLnBrk="0" hangingPunct="1">
              <a:defRPr kumimoji="0" lang="da-DK" sz="800">
                <a:solidFill>
                  <a:schemeClr val="tx1">
                    <a:tint val="65000"/>
                  </a:schemeClr>
                </a:solidFill>
                <a:latin typeface="Candara" pitchFamily="34" charset="0"/>
              </a:defRPr>
            </a:lvl1pPr>
            <a:extLst/>
          </a:lstStyle>
          <a:p>
            <a:pPr algn="r"/>
            <a:fld id="{D9B6495F-7A5F-49B7-B2FB-01E93EF8A91F}" type="datetime1">
              <a:rPr lang="da-DK" smtClean="0">
                <a:solidFill>
                  <a:srgbClr val="000000">
                    <a:tint val="65000"/>
                  </a:srgbClr>
                </a:solidFill>
              </a:rPr>
              <a:pPr algn="r"/>
              <a:t>11-12-2017</a:t>
            </a:fld>
            <a:endParaRPr dirty="0">
              <a:solidFill>
                <a:srgbClr val="000000">
                  <a:tint val="65000"/>
                </a:srgbClr>
              </a:solidFill>
            </a:endParaRPr>
          </a:p>
        </p:txBody>
      </p:sp>
    </p:spTree>
    <p:extLst>
      <p:ext uri="{BB962C8B-B14F-4D97-AF65-F5344CB8AC3E}">
        <p14:creationId xmlns:p14="http://schemas.microsoft.com/office/powerpoint/2010/main" val="42306695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re pr. side: en til venstre, to til højre">
    <p:spTree>
      <p:nvGrpSpPr>
        <p:cNvPr id="1" name=""/>
        <p:cNvGrpSpPr/>
        <p:nvPr/>
      </p:nvGrpSpPr>
      <p:grpSpPr>
        <a:xfrm>
          <a:off x="0" y="0"/>
          <a:ext cx="0" cy="0"/>
          <a:chOff x="0" y="0"/>
          <a:chExt cx="0" cy="0"/>
        </a:xfrm>
      </p:grpSpPr>
      <p:sp>
        <p:nvSpPr>
          <p:cNvPr id="14" name="Rectangle 11"/>
          <p:cNvSpPr>
            <a:spLocks noGrp="1"/>
          </p:cNvSpPr>
          <p:nvPr>
            <p:ph sz="quarter" idx="15"/>
          </p:nvPr>
        </p:nvSpPr>
        <p:spPr>
          <a:xfrm>
            <a:off x="324000" y="936000"/>
            <a:ext cx="3962400" cy="5112568"/>
          </a:xfrm>
        </p:spPr>
        <p:txBody>
          <a:bodyPr>
            <a:normAutofit/>
          </a:bodyPr>
          <a:lstStyle>
            <a:lvl1pPr marL="171450" marR="0" indent="-171450" algn="l" defTabSz="914400" rtl="0" eaLnBrk="1" fontAlgn="auto" latinLnBrk="0" hangingPunct="1">
              <a:lnSpc>
                <a:spcPct val="100000"/>
              </a:lnSpc>
              <a:spcBef>
                <a:spcPct val="20000"/>
              </a:spcBef>
              <a:spcAft>
                <a:spcPts val="0"/>
              </a:spcAft>
              <a:buClr>
                <a:srgbClr val="EE802C"/>
              </a:buClr>
              <a:buSzTx/>
              <a:buFont typeface="Arial" pitchFamily="34" charset="0"/>
              <a:buChar char="•"/>
              <a:tabLst/>
              <a:defRPr sz="1800"/>
            </a:lvl1pPr>
            <a:lvl2pPr marL="742950" marR="0" indent="-742950" algn="l" defTabSz="914400" rtl="0" eaLnBrk="1" fontAlgn="auto" latinLnBrk="0" hangingPunct="1">
              <a:lnSpc>
                <a:spcPct val="100000"/>
              </a:lnSpc>
              <a:spcBef>
                <a:spcPct val="20000"/>
              </a:spcBef>
              <a:spcAft>
                <a:spcPts val="0"/>
              </a:spcAft>
              <a:buClrTx/>
              <a:buSzTx/>
              <a:buFontTx/>
              <a:buNone/>
              <a:tabLst/>
              <a:defRPr baseline="0">
                <a:solidFill>
                  <a:srgbClr val="EE802C"/>
                </a:solidFill>
              </a:defRPr>
            </a:lvl2pPr>
            <a:lvl3pPr>
              <a:defRPr>
                <a:solidFill>
                  <a:schemeClr val="accent3"/>
                </a:solidFill>
              </a:defRPr>
            </a:lvl3pPr>
            <a:lvl4pPr>
              <a:defRPr>
                <a:solidFill>
                  <a:schemeClr val="accent2">
                    <a:lumMod val="50000"/>
                  </a:schemeClr>
                </a:solidFill>
              </a:defRPr>
            </a:lvl4pPr>
            <a:extLst/>
          </a:lstStyle>
          <a:p>
            <a:pPr lvl="0" eaLnBrk="1" latinLnBrk="0" hangingPunct="1"/>
            <a:r>
              <a:rPr lang="da-DK"/>
              <a:t>Klik for at redigere i master</a:t>
            </a:r>
          </a:p>
          <a:p>
            <a:pPr lvl="1" eaLnBrk="1" latinLnBrk="0" hangingPunct="1"/>
            <a:r>
              <a:rPr lang="da-DK"/>
              <a:t>Andet niveau</a:t>
            </a:r>
          </a:p>
          <a:p>
            <a:pPr lvl="2" eaLnBrk="1" latinLnBrk="0" hangingPunct="1"/>
            <a:r>
              <a:rPr lang="da-DK"/>
              <a:t>Tredje niveau</a:t>
            </a:r>
          </a:p>
          <a:p>
            <a:pPr lvl="3" eaLnBrk="1" latinLnBrk="0" hangingPunct="1"/>
            <a:r>
              <a:rPr lang="da-DK"/>
              <a:t>Fjerde niveau</a:t>
            </a:r>
          </a:p>
          <a:p>
            <a:pPr lvl="4" eaLnBrk="1" latinLnBrk="0" hangingPunct="1"/>
            <a:r>
              <a:rPr lang="da-DK"/>
              <a:t>Femte niveau</a:t>
            </a:r>
            <a:endParaRPr lang="da-DK" dirty="0"/>
          </a:p>
        </p:txBody>
      </p:sp>
      <p:sp>
        <p:nvSpPr>
          <p:cNvPr id="17" name="Rectangle 11"/>
          <p:cNvSpPr>
            <a:spLocks noGrp="1"/>
          </p:cNvSpPr>
          <p:nvPr>
            <p:ph sz="quarter" idx="17"/>
          </p:nvPr>
        </p:nvSpPr>
        <p:spPr>
          <a:xfrm>
            <a:off x="4419600" y="936000"/>
            <a:ext cx="3962400" cy="2232248"/>
          </a:xfrm>
        </p:spPr>
        <p:txBody>
          <a:bodyPr/>
          <a:lstStyle/>
          <a:p>
            <a:pPr lvl="0" eaLnBrk="1" latinLnBrk="0" hangingPunct="1"/>
            <a:r>
              <a:rPr lang="da-DK"/>
              <a:t>Klik for at redigere i master</a:t>
            </a:r>
          </a:p>
        </p:txBody>
      </p:sp>
      <p:sp>
        <p:nvSpPr>
          <p:cNvPr id="20" name="Rectangle 11"/>
          <p:cNvSpPr>
            <a:spLocks noGrp="1"/>
          </p:cNvSpPr>
          <p:nvPr>
            <p:ph sz="quarter" idx="19"/>
          </p:nvPr>
        </p:nvSpPr>
        <p:spPr>
          <a:xfrm>
            <a:off x="4416552" y="3356992"/>
            <a:ext cx="3965448" cy="2232248"/>
          </a:xfrm>
        </p:spPr>
        <p:txBody>
          <a:bodyPr/>
          <a:lstStyle/>
          <a:p>
            <a:pPr lvl="0" eaLnBrk="1" latinLnBrk="0" hangingPunct="1"/>
            <a:r>
              <a:rPr lang="da-DK"/>
              <a:t>Klik for at redigere i master</a:t>
            </a:r>
          </a:p>
        </p:txBody>
      </p:sp>
      <p:sp>
        <p:nvSpPr>
          <p:cNvPr id="15" name="Rectangle 6"/>
          <p:cNvSpPr>
            <a:spLocks noGrp="1"/>
          </p:cNvSpPr>
          <p:nvPr>
            <p:ph type="sldNum" sz="quarter" idx="4"/>
          </p:nvPr>
        </p:nvSpPr>
        <p:spPr>
          <a:xfrm>
            <a:off x="251520" y="6440085"/>
            <a:ext cx="990600" cy="304800"/>
          </a:xfrm>
          <a:prstGeom prst="rect">
            <a:avLst/>
          </a:prstGeom>
        </p:spPr>
        <p:txBody>
          <a:bodyPr vert="horz" anchor="ctr"/>
          <a:lstStyle>
            <a:lvl1pPr algn="l" eaLnBrk="1" latinLnBrk="0" hangingPunct="1">
              <a:defRPr kumimoji="0" lang="da-DK" sz="1000"/>
            </a:lvl1pPr>
            <a:extLst/>
          </a:lstStyle>
          <a:p>
            <a:pPr defTabSz="914400"/>
            <a:fld id="{256D3EEF-DE4E-429D-8EC4-DDC531AFF587}" type="slidenum">
              <a:rPr smtClean="0">
                <a:solidFill>
                  <a:srgbClr val="000000"/>
                </a:solidFill>
              </a:rPr>
              <a:pPr defTabSz="914400"/>
              <a:t>‹nr.›</a:t>
            </a:fld>
            <a:endParaRPr dirty="0">
              <a:solidFill>
                <a:srgbClr val="000000"/>
              </a:solidFill>
            </a:endParaRPr>
          </a:p>
        </p:txBody>
      </p:sp>
      <p:sp>
        <p:nvSpPr>
          <p:cNvPr id="7" name="Rectangle 4"/>
          <p:cNvSpPr>
            <a:spLocks noGrp="1"/>
          </p:cNvSpPr>
          <p:nvPr>
            <p:ph type="dt" sz="half" idx="2"/>
          </p:nvPr>
        </p:nvSpPr>
        <p:spPr>
          <a:xfrm>
            <a:off x="8244408" y="-27384"/>
            <a:ext cx="888053" cy="216024"/>
          </a:xfrm>
          <a:prstGeom prst="rect">
            <a:avLst/>
          </a:prstGeom>
        </p:spPr>
        <p:txBody>
          <a:bodyPr vert="horz"/>
          <a:lstStyle>
            <a:lvl1pPr algn="ctr" eaLnBrk="1" latinLnBrk="0" hangingPunct="1">
              <a:defRPr kumimoji="0" lang="da-DK" sz="800">
                <a:solidFill>
                  <a:schemeClr val="tx1">
                    <a:tint val="65000"/>
                  </a:schemeClr>
                </a:solidFill>
                <a:latin typeface="Candara" pitchFamily="34" charset="0"/>
              </a:defRPr>
            </a:lvl1pPr>
            <a:extLst/>
          </a:lstStyle>
          <a:p>
            <a:pPr algn="r"/>
            <a:fld id="{D9B6495F-7A5F-49B7-B2FB-01E93EF8A91F}" type="datetime1">
              <a:rPr lang="da-DK" smtClean="0">
                <a:solidFill>
                  <a:srgbClr val="000000">
                    <a:tint val="65000"/>
                  </a:srgbClr>
                </a:solidFill>
              </a:rPr>
              <a:pPr algn="r"/>
              <a:t>11-12-2017</a:t>
            </a:fld>
            <a:endParaRPr dirty="0">
              <a:solidFill>
                <a:srgbClr val="000000">
                  <a:tint val="65000"/>
                </a:srgbClr>
              </a:solidFill>
            </a:endParaRPr>
          </a:p>
        </p:txBody>
      </p:sp>
      <p:sp>
        <p:nvSpPr>
          <p:cNvPr id="9" name="Rectangle 11"/>
          <p:cNvSpPr>
            <a:spLocks noGrp="1"/>
          </p:cNvSpPr>
          <p:nvPr>
            <p:ph sz="quarter" idx="16" hasCustomPrompt="1"/>
          </p:nvPr>
        </p:nvSpPr>
        <p:spPr>
          <a:xfrm>
            <a:off x="329952" y="404664"/>
            <a:ext cx="8058472" cy="432048"/>
          </a:xfrm>
        </p:spPr>
        <p:txBody>
          <a:bodyPr>
            <a:normAutofit/>
          </a:bodyPr>
          <a:lstStyle>
            <a:lvl1pPr>
              <a:defRPr sz="2200" b="1" cap="all" baseline="0">
                <a:latin typeface="Candara" pitchFamily="34" charset="0"/>
              </a:defRPr>
            </a:lvl1pPr>
            <a:lvl2pPr>
              <a:defRPr sz="1200">
                <a:latin typeface="Candara" pitchFamily="34" charset="0"/>
              </a:defRPr>
            </a:lvl2pPr>
            <a:lvl3pPr>
              <a:defRPr sz="1200">
                <a:latin typeface="Candara" pitchFamily="34" charset="0"/>
              </a:defRPr>
            </a:lvl3pPr>
            <a:lvl4pPr>
              <a:defRPr sz="1200">
                <a:latin typeface="Candara" pitchFamily="34" charset="0"/>
              </a:defRPr>
            </a:lvl4pPr>
            <a:lvl5pPr>
              <a:defRPr sz="1200">
                <a:latin typeface="Candara" pitchFamily="34" charset="0"/>
              </a:defRPr>
            </a:lvl5pPr>
            <a:extLst/>
          </a:lstStyle>
          <a:p>
            <a:pPr lvl="0" eaLnBrk="1" latinLnBrk="0" hangingPunct="1"/>
            <a:r>
              <a:rPr lang="da-DK" dirty="0"/>
              <a:t>overskrift</a:t>
            </a:r>
            <a:endParaRPr dirty="0"/>
          </a:p>
        </p:txBody>
      </p:sp>
    </p:spTree>
    <p:extLst>
      <p:ext uri="{BB962C8B-B14F-4D97-AF65-F5344CB8AC3E}">
        <p14:creationId xmlns:p14="http://schemas.microsoft.com/office/powerpoint/2010/main" val="1756920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i masteren</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Pladsholder til dato 3"/>
          <p:cNvSpPr>
            <a:spLocks noGrp="1"/>
          </p:cNvSpPr>
          <p:nvPr>
            <p:ph type="dt" sz="half" idx="10"/>
          </p:nvPr>
        </p:nvSpPr>
        <p:spPr/>
        <p:txBody>
          <a:bodyPr/>
          <a:lstStyle/>
          <a:p>
            <a:fld id="{BF388F64-83DD-9E44-BF1E-B6F750933DB7}" type="datetimeFigureOut">
              <a:rPr lang="da-DK" smtClean="0">
                <a:solidFill>
                  <a:prstClr val="black">
                    <a:tint val="75000"/>
                  </a:prstClr>
                </a:solidFill>
              </a:rPr>
              <a:pPr/>
              <a:t>11-12-2017</a:t>
            </a:fld>
            <a:endParaRPr lang="da-DK">
              <a:solidFill>
                <a:prstClr val="black">
                  <a:tint val="75000"/>
                </a:prstClr>
              </a:solidFill>
            </a:endParaRPr>
          </a:p>
        </p:txBody>
      </p:sp>
      <p:sp>
        <p:nvSpPr>
          <p:cNvPr id="5" name="Pladsholder til sidefod 4"/>
          <p:cNvSpPr>
            <a:spLocks noGrp="1"/>
          </p:cNvSpPr>
          <p:nvPr>
            <p:ph type="ftr" sz="quarter" idx="11"/>
          </p:nvPr>
        </p:nvSpPr>
        <p:spPr/>
        <p:txBody>
          <a:bodyPr/>
          <a:lstStyle/>
          <a:p>
            <a:endParaRPr lang="da-DK">
              <a:solidFill>
                <a:prstClr val="black">
                  <a:tint val="75000"/>
                </a:prstClr>
              </a:solidFill>
            </a:endParaRPr>
          </a:p>
        </p:txBody>
      </p:sp>
      <p:sp>
        <p:nvSpPr>
          <p:cNvPr id="6" name="Pladsholder til diasnummer 5"/>
          <p:cNvSpPr>
            <a:spLocks noGrp="1"/>
          </p:cNvSpPr>
          <p:nvPr>
            <p:ph type="sldNum" sz="quarter" idx="12"/>
          </p:nvPr>
        </p:nvSpPr>
        <p:spPr/>
        <p:txBody>
          <a:bodyPr/>
          <a:lstStyle/>
          <a:p>
            <a:fld id="{D1E9D76F-5BFC-9F47-B2FD-698E5AE3D7F5}"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1964480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4204AE4D-55AF-F242-AE89-CC448FFC404E}" type="datetimeFigureOut">
              <a:rPr lang="da-DK" smtClean="0">
                <a:solidFill>
                  <a:prstClr val="black">
                    <a:tint val="75000"/>
                  </a:prstClr>
                </a:solidFill>
              </a:rPr>
              <a:pPr/>
              <a:t>11-12-2017</a:t>
            </a:fld>
            <a:endParaRPr lang="da-DK">
              <a:solidFill>
                <a:prstClr val="black">
                  <a:tint val="75000"/>
                </a:prstClr>
              </a:solidFill>
            </a:endParaRPr>
          </a:p>
        </p:txBody>
      </p:sp>
      <p:sp>
        <p:nvSpPr>
          <p:cNvPr id="6" name="Pladsholder til sidefod 5"/>
          <p:cNvSpPr>
            <a:spLocks noGrp="1"/>
          </p:cNvSpPr>
          <p:nvPr>
            <p:ph type="ftr" sz="quarter" idx="11"/>
          </p:nvPr>
        </p:nvSpPr>
        <p:spPr/>
        <p:txBody>
          <a:bodyPr/>
          <a:lstStyle/>
          <a:p>
            <a:endParaRPr lang="da-DK">
              <a:solidFill>
                <a:prstClr val="black">
                  <a:tint val="75000"/>
                </a:prstClr>
              </a:solidFill>
            </a:endParaRPr>
          </a:p>
        </p:txBody>
      </p:sp>
      <p:sp>
        <p:nvSpPr>
          <p:cNvPr id="7" name="Pladsholder til diasnummer 6"/>
          <p:cNvSpPr>
            <a:spLocks noGrp="1"/>
          </p:cNvSpPr>
          <p:nvPr>
            <p:ph type="sldNum" sz="quarter" idx="12"/>
          </p:nvPr>
        </p:nvSpPr>
        <p:spPr/>
        <p:txBody>
          <a:bodyPr/>
          <a:lstStyle/>
          <a:p>
            <a:fld id="{A9891532-5F95-3843-9FA8-F657BD6B3B41}"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3496225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i masteren</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4204AE4D-55AF-F242-AE89-CC448FFC404E}" type="datetimeFigureOut">
              <a:rPr lang="da-DK" smtClean="0">
                <a:solidFill>
                  <a:prstClr val="black">
                    <a:tint val="75000"/>
                  </a:prstClr>
                </a:solidFill>
              </a:rPr>
              <a:pPr/>
              <a:t>11-12-2017</a:t>
            </a:fld>
            <a:endParaRPr lang="da-DK">
              <a:solidFill>
                <a:prstClr val="black">
                  <a:tint val="75000"/>
                </a:prstClr>
              </a:solidFill>
            </a:endParaRPr>
          </a:p>
        </p:txBody>
      </p:sp>
      <p:sp>
        <p:nvSpPr>
          <p:cNvPr id="8" name="Pladsholder til sidefod 7"/>
          <p:cNvSpPr>
            <a:spLocks noGrp="1"/>
          </p:cNvSpPr>
          <p:nvPr>
            <p:ph type="ftr" sz="quarter" idx="11"/>
          </p:nvPr>
        </p:nvSpPr>
        <p:spPr/>
        <p:txBody>
          <a:bodyPr/>
          <a:lstStyle/>
          <a:p>
            <a:endParaRPr lang="da-DK">
              <a:solidFill>
                <a:prstClr val="black">
                  <a:tint val="75000"/>
                </a:prstClr>
              </a:solidFill>
            </a:endParaRPr>
          </a:p>
        </p:txBody>
      </p:sp>
      <p:sp>
        <p:nvSpPr>
          <p:cNvPr id="9" name="Pladsholder til diasnummer 8"/>
          <p:cNvSpPr>
            <a:spLocks noGrp="1"/>
          </p:cNvSpPr>
          <p:nvPr>
            <p:ph type="sldNum" sz="quarter" idx="12"/>
          </p:nvPr>
        </p:nvSpPr>
        <p:spPr/>
        <p:txBody>
          <a:bodyPr/>
          <a:lstStyle/>
          <a:p>
            <a:fld id="{A9891532-5F95-3843-9FA8-F657BD6B3B41}"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1368627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dato 2"/>
          <p:cNvSpPr>
            <a:spLocks noGrp="1"/>
          </p:cNvSpPr>
          <p:nvPr>
            <p:ph type="dt" sz="half" idx="10"/>
          </p:nvPr>
        </p:nvSpPr>
        <p:spPr/>
        <p:txBody>
          <a:bodyPr/>
          <a:lstStyle/>
          <a:p>
            <a:fld id="{4204AE4D-55AF-F242-AE89-CC448FFC404E}" type="datetimeFigureOut">
              <a:rPr lang="da-DK" smtClean="0">
                <a:solidFill>
                  <a:prstClr val="black">
                    <a:tint val="75000"/>
                  </a:prstClr>
                </a:solidFill>
              </a:rPr>
              <a:pPr/>
              <a:t>11-12-2017</a:t>
            </a:fld>
            <a:endParaRPr lang="da-DK">
              <a:solidFill>
                <a:prstClr val="black">
                  <a:tint val="75000"/>
                </a:prstClr>
              </a:solidFill>
            </a:endParaRPr>
          </a:p>
        </p:txBody>
      </p:sp>
      <p:sp>
        <p:nvSpPr>
          <p:cNvPr id="4" name="Pladsholder til sidefod 3"/>
          <p:cNvSpPr>
            <a:spLocks noGrp="1"/>
          </p:cNvSpPr>
          <p:nvPr>
            <p:ph type="ftr" sz="quarter" idx="11"/>
          </p:nvPr>
        </p:nvSpPr>
        <p:spPr/>
        <p:txBody>
          <a:bodyPr/>
          <a:lstStyle/>
          <a:p>
            <a:endParaRPr lang="da-DK">
              <a:solidFill>
                <a:prstClr val="black">
                  <a:tint val="75000"/>
                </a:prstClr>
              </a:solidFill>
            </a:endParaRPr>
          </a:p>
        </p:txBody>
      </p:sp>
      <p:sp>
        <p:nvSpPr>
          <p:cNvPr id="5" name="Pladsholder til diasnummer 4"/>
          <p:cNvSpPr>
            <a:spLocks noGrp="1"/>
          </p:cNvSpPr>
          <p:nvPr>
            <p:ph type="sldNum" sz="quarter" idx="12"/>
          </p:nvPr>
        </p:nvSpPr>
        <p:spPr/>
        <p:txBody>
          <a:bodyPr/>
          <a:lstStyle/>
          <a:p>
            <a:fld id="{A9891532-5F95-3843-9FA8-F657BD6B3B41}"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210172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4204AE4D-55AF-F242-AE89-CC448FFC404E}" type="datetimeFigureOut">
              <a:rPr lang="da-DK" smtClean="0">
                <a:solidFill>
                  <a:prstClr val="black">
                    <a:tint val="75000"/>
                  </a:prstClr>
                </a:solidFill>
              </a:rPr>
              <a:pPr/>
              <a:t>11-12-2017</a:t>
            </a:fld>
            <a:endParaRPr lang="da-DK">
              <a:solidFill>
                <a:prstClr val="black">
                  <a:tint val="75000"/>
                </a:prstClr>
              </a:solidFill>
            </a:endParaRPr>
          </a:p>
        </p:txBody>
      </p:sp>
      <p:sp>
        <p:nvSpPr>
          <p:cNvPr id="3" name="Pladsholder til sidefod 2"/>
          <p:cNvSpPr>
            <a:spLocks noGrp="1"/>
          </p:cNvSpPr>
          <p:nvPr>
            <p:ph type="ftr" sz="quarter" idx="11"/>
          </p:nvPr>
        </p:nvSpPr>
        <p:spPr/>
        <p:txBody>
          <a:bodyPr/>
          <a:lstStyle/>
          <a:p>
            <a:endParaRPr lang="da-DK">
              <a:solidFill>
                <a:prstClr val="black">
                  <a:tint val="75000"/>
                </a:prstClr>
              </a:solidFill>
            </a:endParaRPr>
          </a:p>
        </p:txBody>
      </p:sp>
      <p:sp>
        <p:nvSpPr>
          <p:cNvPr id="4" name="Pladsholder til diasnummer 3"/>
          <p:cNvSpPr>
            <a:spLocks noGrp="1"/>
          </p:cNvSpPr>
          <p:nvPr>
            <p:ph type="sldNum" sz="quarter" idx="12"/>
          </p:nvPr>
        </p:nvSpPr>
        <p:spPr/>
        <p:txBody>
          <a:bodyPr/>
          <a:lstStyle/>
          <a:p>
            <a:fld id="{A9891532-5F95-3843-9FA8-F657BD6B3B41}"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1233980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a:t>Klik for at redigere i masteren</a:t>
            </a:r>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4204AE4D-55AF-F242-AE89-CC448FFC404E}" type="datetimeFigureOut">
              <a:rPr lang="da-DK" smtClean="0">
                <a:solidFill>
                  <a:prstClr val="black">
                    <a:tint val="75000"/>
                  </a:prstClr>
                </a:solidFill>
              </a:rPr>
              <a:pPr/>
              <a:t>11-12-2017</a:t>
            </a:fld>
            <a:endParaRPr lang="da-DK">
              <a:solidFill>
                <a:prstClr val="black">
                  <a:tint val="75000"/>
                </a:prstClr>
              </a:solidFill>
            </a:endParaRPr>
          </a:p>
        </p:txBody>
      </p:sp>
      <p:sp>
        <p:nvSpPr>
          <p:cNvPr id="6" name="Pladsholder til sidefod 5"/>
          <p:cNvSpPr>
            <a:spLocks noGrp="1"/>
          </p:cNvSpPr>
          <p:nvPr>
            <p:ph type="ftr" sz="quarter" idx="11"/>
          </p:nvPr>
        </p:nvSpPr>
        <p:spPr/>
        <p:txBody>
          <a:bodyPr/>
          <a:lstStyle/>
          <a:p>
            <a:endParaRPr lang="da-DK">
              <a:solidFill>
                <a:prstClr val="black">
                  <a:tint val="75000"/>
                </a:prstClr>
              </a:solidFill>
            </a:endParaRPr>
          </a:p>
        </p:txBody>
      </p:sp>
      <p:sp>
        <p:nvSpPr>
          <p:cNvPr id="7" name="Pladsholder til diasnummer 6"/>
          <p:cNvSpPr>
            <a:spLocks noGrp="1"/>
          </p:cNvSpPr>
          <p:nvPr>
            <p:ph type="sldNum" sz="quarter" idx="12"/>
          </p:nvPr>
        </p:nvSpPr>
        <p:spPr/>
        <p:txBody>
          <a:bodyPr/>
          <a:lstStyle/>
          <a:p>
            <a:fld id="{D1E9D76F-5BFC-9F47-B2FD-698E5AE3D7F5}"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3417289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i masteren</a:t>
            </a:r>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Træk billede til pladsholder, eller klik på symbol for at tilføje</a:t>
            </a:r>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4204AE4D-55AF-F242-AE89-CC448FFC404E}" type="datetimeFigureOut">
              <a:rPr lang="da-DK" smtClean="0">
                <a:solidFill>
                  <a:prstClr val="black">
                    <a:tint val="75000"/>
                  </a:prstClr>
                </a:solidFill>
              </a:rPr>
              <a:pPr/>
              <a:t>11-12-2017</a:t>
            </a:fld>
            <a:endParaRPr lang="da-DK">
              <a:solidFill>
                <a:prstClr val="black">
                  <a:tint val="75000"/>
                </a:prstClr>
              </a:solidFill>
            </a:endParaRPr>
          </a:p>
        </p:txBody>
      </p:sp>
      <p:sp>
        <p:nvSpPr>
          <p:cNvPr id="6" name="Pladsholder til sidefod 5"/>
          <p:cNvSpPr>
            <a:spLocks noGrp="1"/>
          </p:cNvSpPr>
          <p:nvPr>
            <p:ph type="ftr" sz="quarter" idx="11"/>
          </p:nvPr>
        </p:nvSpPr>
        <p:spPr/>
        <p:txBody>
          <a:bodyPr/>
          <a:lstStyle/>
          <a:p>
            <a:endParaRPr lang="da-DK">
              <a:solidFill>
                <a:prstClr val="black">
                  <a:tint val="75000"/>
                </a:prstClr>
              </a:solidFill>
            </a:endParaRPr>
          </a:p>
        </p:txBody>
      </p:sp>
      <p:sp>
        <p:nvSpPr>
          <p:cNvPr id="7" name="Pladsholder til diasnummer 6"/>
          <p:cNvSpPr>
            <a:spLocks noGrp="1"/>
          </p:cNvSpPr>
          <p:nvPr>
            <p:ph type="sldNum" sz="quarter" idx="12"/>
          </p:nvPr>
        </p:nvSpPr>
        <p:spPr/>
        <p:txBody>
          <a:bodyPr/>
          <a:lstStyle/>
          <a:p>
            <a:fld id="{A9891532-5F95-3843-9FA8-F657BD6B3B41}"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3318672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3.png"/><Relationship Id="rId5" Type="http://schemas.openxmlformats.org/officeDocument/2006/relationships/theme" Target="../theme/theme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3.png"/><Relationship Id="rId5" Type="http://schemas.openxmlformats.org/officeDocument/2006/relationships/theme" Target="../theme/theme4.xml"/><Relationship Id="rId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3.pn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901700"/>
            <a:ext cx="8229600" cy="1143000"/>
          </a:xfrm>
          <a:prstGeom prst="rect">
            <a:avLst/>
          </a:prstGeom>
        </p:spPr>
        <p:txBody>
          <a:bodyPr vert="horz" lIns="91440" tIns="45720" rIns="91440" bIns="45720" rtlCol="0" anchor="ctr">
            <a:normAutofit/>
          </a:bodyPr>
          <a:lstStyle/>
          <a:p>
            <a:r>
              <a:rPr lang="da-DK" dirty="0"/>
              <a:t>Klik for at redigere i masteren</a:t>
            </a:r>
          </a:p>
        </p:txBody>
      </p:sp>
      <p:sp>
        <p:nvSpPr>
          <p:cNvPr id="3" name="Pladsholder til tekst 2"/>
          <p:cNvSpPr>
            <a:spLocks noGrp="1"/>
          </p:cNvSpPr>
          <p:nvPr>
            <p:ph type="body" idx="1"/>
          </p:nvPr>
        </p:nvSpPr>
        <p:spPr>
          <a:xfrm>
            <a:off x="457200" y="2179674"/>
            <a:ext cx="8229600" cy="3946489"/>
          </a:xfrm>
          <a:prstGeom prst="rect">
            <a:avLst/>
          </a:prstGeom>
        </p:spPr>
        <p:txBody>
          <a:bodyPr vert="horz" lIns="91440" tIns="45720" rIns="91440" bIns="4572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204AE4D-55AF-F242-AE89-CC448FFC404E}" type="datetimeFigureOut">
              <a:rPr lang="da-DK" smtClean="0">
                <a:solidFill>
                  <a:prstClr val="black">
                    <a:tint val="75000"/>
                  </a:prstClr>
                </a:solidFill>
              </a:rPr>
              <a:pPr defTabSz="457200"/>
              <a:t>11-12-2017</a:t>
            </a:fld>
            <a:endParaRPr lang="da-DK">
              <a:solidFill>
                <a:prstClr val="black">
                  <a:tint val="75000"/>
                </a:prstClr>
              </a:solidFill>
            </a:endParaRPr>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da-DK">
              <a:solidFill>
                <a:prstClr val="black">
                  <a:tint val="75000"/>
                </a:prstClr>
              </a:solidFill>
            </a:endParaRPr>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9891532-5F95-3843-9FA8-F657BD6B3B41}" type="slidenum">
              <a:rPr lang="da-DK" smtClean="0">
                <a:solidFill>
                  <a:prstClr val="black">
                    <a:tint val="75000"/>
                  </a:prstClr>
                </a:solidFill>
              </a:rPr>
              <a:pPr defTabSz="457200"/>
              <a:t>‹nr.›</a:t>
            </a:fld>
            <a:endParaRPr lang="da-DK">
              <a:solidFill>
                <a:prstClr val="black">
                  <a:tint val="75000"/>
                </a:prstClr>
              </a:solidFill>
            </a:endParaRPr>
          </a:p>
        </p:txBody>
      </p:sp>
      <p:pic>
        <p:nvPicPr>
          <p:cNvPr id="1026"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466700"/>
            <a:ext cx="9144000"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2162771"/>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xStyles>
    <p:titleStyle>
      <a:lvl1pPr algn="ctr" defTabSz="457200" rtl="0" eaLnBrk="1" latinLnBrk="0" hangingPunct="1">
        <a:spcBef>
          <a:spcPct val="0"/>
        </a:spcBef>
        <a:buNone/>
        <a:defRPr sz="4400" kern="1200" baseline="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baseline="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10"/>
          <p:cNvSpPr/>
          <p:nvPr/>
        </p:nvSpPr>
        <p:spPr>
          <a:xfrm>
            <a:off x="9036050" y="908050"/>
            <a:ext cx="107950" cy="594995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defTabSz="914400">
              <a:defRPr/>
            </a:pPr>
            <a:endParaRPr lang="da-DK" sz="1800">
              <a:solidFill>
                <a:srgbClr val="000000"/>
              </a:solidFill>
            </a:endParaRPr>
          </a:p>
        </p:txBody>
      </p:sp>
      <p:sp>
        <p:nvSpPr>
          <p:cNvPr id="1027" name="Rectangle 3"/>
          <p:cNvSpPr>
            <a:spLocks noGrp="1"/>
          </p:cNvSpPr>
          <p:nvPr>
            <p:ph type="body" idx="1"/>
          </p:nvPr>
        </p:nvSpPr>
        <p:spPr bwMode="auto">
          <a:xfrm>
            <a:off x="323850" y="936625"/>
            <a:ext cx="8077200" cy="5183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a:t>Klik for at redigere i master</a:t>
            </a:r>
          </a:p>
          <a:p>
            <a:pPr lvl="1"/>
            <a:r>
              <a:rPr lang="da-DK"/>
              <a:t>Andet niveau</a:t>
            </a:r>
          </a:p>
        </p:txBody>
      </p:sp>
      <p:pic>
        <p:nvPicPr>
          <p:cNvPr id="1028" name="ContosoLogo.jpg"/>
          <p:cNvPicPr>
            <a:picLocks noChangeAspect="1"/>
          </p:cNvPicPr>
          <p:nvPr/>
        </p:nvPicPr>
        <p:blipFill>
          <a:blip r:embed="rId9"/>
          <a:srcRect/>
          <a:stretch>
            <a:fillRect/>
          </a:stretch>
        </p:blipFill>
        <p:spPr bwMode="auto">
          <a:xfrm>
            <a:off x="7096125" y="6021388"/>
            <a:ext cx="1708150" cy="530225"/>
          </a:xfrm>
          <a:prstGeom prst="rect">
            <a:avLst/>
          </a:prstGeom>
          <a:noFill/>
          <a:ln w="9525">
            <a:noFill/>
            <a:miter lim="800000"/>
            <a:headEnd/>
            <a:tailEnd/>
          </a:ln>
        </p:spPr>
      </p:pic>
      <p:sp>
        <p:nvSpPr>
          <p:cNvPr id="2" name="Rektangel 1"/>
          <p:cNvSpPr/>
          <p:nvPr/>
        </p:nvSpPr>
        <p:spPr>
          <a:xfrm>
            <a:off x="0" y="0"/>
            <a:ext cx="107950" cy="6092825"/>
          </a:xfrm>
          <a:prstGeom prst="rect">
            <a:avLst/>
          </a:prstGeom>
          <a:solidFill>
            <a:srgbClr val="EE80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da-DK" sz="1800">
              <a:solidFill>
                <a:srgbClr val="FFFFFF"/>
              </a:solidFill>
            </a:endParaRPr>
          </a:p>
        </p:txBody>
      </p:sp>
      <p:sp>
        <p:nvSpPr>
          <p:cNvPr id="9" name="Rektangel 8"/>
          <p:cNvSpPr/>
          <p:nvPr/>
        </p:nvSpPr>
        <p:spPr>
          <a:xfrm rot="5400000">
            <a:off x="1092994" y="-1026319"/>
            <a:ext cx="107950" cy="2160588"/>
          </a:xfrm>
          <a:prstGeom prst="rect">
            <a:avLst/>
          </a:prstGeom>
          <a:solidFill>
            <a:srgbClr val="EE80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da-DK" sz="1800">
              <a:solidFill>
                <a:srgbClr val="FFFFFF"/>
              </a:solidFill>
            </a:endParaRPr>
          </a:p>
        </p:txBody>
      </p:sp>
      <p:sp>
        <p:nvSpPr>
          <p:cNvPr id="13" name="Rektangel 12"/>
          <p:cNvSpPr/>
          <p:nvPr/>
        </p:nvSpPr>
        <p:spPr>
          <a:xfrm rot="5400000">
            <a:off x="7904957" y="5728494"/>
            <a:ext cx="107950" cy="21605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da-DK" sz="1800">
              <a:solidFill>
                <a:srgbClr val="FFFFFF"/>
              </a:solidFill>
            </a:endParaRPr>
          </a:p>
        </p:txBody>
      </p:sp>
      <p:sp>
        <p:nvSpPr>
          <p:cNvPr id="12" name="Rectangle 4"/>
          <p:cNvSpPr>
            <a:spLocks noGrp="1"/>
          </p:cNvSpPr>
          <p:nvPr>
            <p:ph type="dt" sz="half" idx="2"/>
          </p:nvPr>
        </p:nvSpPr>
        <p:spPr>
          <a:xfrm>
            <a:off x="8243888" y="-26988"/>
            <a:ext cx="889000" cy="215901"/>
          </a:xfrm>
          <a:prstGeom prst="rect">
            <a:avLst/>
          </a:prstGeom>
        </p:spPr>
        <p:txBody>
          <a:bodyPr vert="horz"/>
          <a:lstStyle>
            <a:lvl1pPr algn="r" eaLnBrk="1" fontAlgn="auto" latinLnBrk="0" hangingPunct="1">
              <a:spcBef>
                <a:spcPts val="0"/>
              </a:spcBef>
              <a:spcAft>
                <a:spcPts val="0"/>
              </a:spcAft>
              <a:defRPr kumimoji="0" lang="da-DK" sz="800" smtClean="0">
                <a:solidFill>
                  <a:schemeClr val="tx1">
                    <a:tint val="65000"/>
                  </a:schemeClr>
                </a:solidFill>
                <a:latin typeface="Candara" pitchFamily="34" charset="0"/>
              </a:defRPr>
            </a:lvl1pPr>
            <a:extLst/>
          </a:lstStyle>
          <a:p>
            <a:pPr defTabSz="914400">
              <a:defRPr/>
            </a:pPr>
            <a:fld id="{A46D37FD-92AA-4923-A555-4413C8D52F1A}" type="datetime1">
              <a:rPr lang="da-DK">
                <a:solidFill>
                  <a:srgbClr val="000000">
                    <a:tint val="65000"/>
                  </a:srgbClr>
                </a:solidFill>
              </a:rPr>
              <a:pPr defTabSz="914400">
                <a:defRPr/>
              </a:pPr>
              <a:t>11-12-2017</a:t>
            </a:fld>
            <a:endParaRPr dirty="0">
              <a:solidFill>
                <a:srgbClr val="000000">
                  <a:tint val="65000"/>
                </a:srgbClr>
              </a:solidFill>
            </a:endParaRPr>
          </a:p>
        </p:txBody>
      </p:sp>
    </p:spTree>
    <p:extLst>
      <p:ext uri="{BB962C8B-B14F-4D97-AF65-F5344CB8AC3E}">
        <p14:creationId xmlns:p14="http://schemas.microsoft.com/office/powerpoint/2010/main" val="1286049192"/>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93" r:id="rId4"/>
    <p:sldLayoutId id="2147483894" r:id="rId5"/>
    <p:sldLayoutId id="2147483895" r:id="rId6"/>
    <p:sldLayoutId id="2147483896" r:id="rId7"/>
  </p:sldLayoutIdLst>
  <p:hf hdr="0" ftr="0"/>
  <p:txStyles>
    <p:titleStyle>
      <a:lvl1pPr algn="l" rtl="0" fontAlgn="base">
        <a:spcBef>
          <a:spcPct val="0"/>
        </a:spcBef>
        <a:spcAft>
          <a:spcPct val="0"/>
        </a:spcAft>
        <a:defRPr lang="da-DK" sz="2400" cap="small">
          <a:solidFill>
            <a:schemeClr val="bg1"/>
          </a:solidFill>
          <a:latin typeface="Candara" pitchFamily="34" charset="0"/>
          <a:ea typeface="+mj-ea"/>
          <a:cs typeface="+mj-cs"/>
        </a:defRPr>
      </a:lvl1pPr>
      <a:lvl2pPr algn="l" rtl="0" fontAlgn="base">
        <a:spcBef>
          <a:spcPct val="0"/>
        </a:spcBef>
        <a:spcAft>
          <a:spcPct val="0"/>
        </a:spcAft>
        <a:defRPr sz="2400">
          <a:solidFill>
            <a:schemeClr val="bg1"/>
          </a:solidFill>
          <a:latin typeface="Candara" pitchFamily="34" charset="0"/>
        </a:defRPr>
      </a:lvl2pPr>
      <a:lvl3pPr algn="l" rtl="0" fontAlgn="base">
        <a:spcBef>
          <a:spcPct val="0"/>
        </a:spcBef>
        <a:spcAft>
          <a:spcPct val="0"/>
        </a:spcAft>
        <a:defRPr sz="2400">
          <a:solidFill>
            <a:schemeClr val="bg1"/>
          </a:solidFill>
          <a:latin typeface="Candara" pitchFamily="34" charset="0"/>
        </a:defRPr>
      </a:lvl3pPr>
      <a:lvl4pPr algn="l" rtl="0" fontAlgn="base">
        <a:spcBef>
          <a:spcPct val="0"/>
        </a:spcBef>
        <a:spcAft>
          <a:spcPct val="0"/>
        </a:spcAft>
        <a:defRPr sz="2400">
          <a:solidFill>
            <a:schemeClr val="bg1"/>
          </a:solidFill>
          <a:latin typeface="Candara" pitchFamily="34" charset="0"/>
        </a:defRPr>
      </a:lvl4pPr>
      <a:lvl5pPr algn="l" rtl="0" fontAlgn="base">
        <a:spcBef>
          <a:spcPct val="0"/>
        </a:spcBef>
        <a:spcAft>
          <a:spcPct val="0"/>
        </a:spcAft>
        <a:defRPr sz="2400">
          <a:solidFill>
            <a:schemeClr val="bg1"/>
          </a:solidFill>
          <a:latin typeface="Candara" pitchFamily="34" charset="0"/>
        </a:defRPr>
      </a:lvl5pPr>
      <a:lvl6pPr marL="457200" algn="l" rtl="0" fontAlgn="base">
        <a:spcBef>
          <a:spcPct val="0"/>
        </a:spcBef>
        <a:spcAft>
          <a:spcPct val="0"/>
        </a:spcAft>
        <a:defRPr sz="2400">
          <a:solidFill>
            <a:schemeClr val="bg1"/>
          </a:solidFill>
          <a:latin typeface="Candara" pitchFamily="34" charset="0"/>
        </a:defRPr>
      </a:lvl6pPr>
      <a:lvl7pPr marL="914400" algn="l" rtl="0" fontAlgn="base">
        <a:spcBef>
          <a:spcPct val="0"/>
        </a:spcBef>
        <a:spcAft>
          <a:spcPct val="0"/>
        </a:spcAft>
        <a:defRPr sz="2400">
          <a:solidFill>
            <a:schemeClr val="bg1"/>
          </a:solidFill>
          <a:latin typeface="Candara" pitchFamily="34" charset="0"/>
        </a:defRPr>
      </a:lvl7pPr>
      <a:lvl8pPr marL="1371600" algn="l" rtl="0" fontAlgn="base">
        <a:spcBef>
          <a:spcPct val="0"/>
        </a:spcBef>
        <a:spcAft>
          <a:spcPct val="0"/>
        </a:spcAft>
        <a:defRPr sz="2400">
          <a:solidFill>
            <a:schemeClr val="bg1"/>
          </a:solidFill>
          <a:latin typeface="Candara" pitchFamily="34" charset="0"/>
        </a:defRPr>
      </a:lvl8pPr>
      <a:lvl9pPr marL="1828800" algn="l" rtl="0" fontAlgn="base">
        <a:spcBef>
          <a:spcPct val="0"/>
        </a:spcBef>
        <a:spcAft>
          <a:spcPct val="0"/>
        </a:spcAft>
        <a:defRPr sz="2400">
          <a:solidFill>
            <a:schemeClr val="bg1"/>
          </a:solidFill>
          <a:latin typeface="Candara" pitchFamily="34" charset="0"/>
        </a:defRPr>
      </a:lvl9pPr>
      <a:extLst/>
    </p:titleStyle>
    <p:bodyStyle>
      <a:lvl1pPr algn="l" rtl="0" fontAlgn="base">
        <a:spcBef>
          <a:spcPct val="20000"/>
        </a:spcBef>
        <a:spcAft>
          <a:spcPct val="0"/>
        </a:spcAft>
        <a:defRPr lang="da-DK">
          <a:solidFill>
            <a:schemeClr val="tx1"/>
          </a:solidFill>
          <a:latin typeface="Candara" pitchFamily="34" charset="0"/>
          <a:ea typeface="+mn-ea"/>
          <a:cs typeface="+mn-cs"/>
        </a:defRPr>
      </a:lvl1pPr>
      <a:lvl2pPr marL="742950" indent="-742950" algn="l" rtl="0" fontAlgn="base">
        <a:spcBef>
          <a:spcPct val="20000"/>
        </a:spcBef>
        <a:spcAft>
          <a:spcPct val="0"/>
        </a:spcAft>
        <a:defRPr lang="da-DK">
          <a:solidFill>
            <a:srgbClr val="7F7F7F"/>
          </a:solidFill>
          <a:latin typeface="Candara" pitchFamily="34" charset="0"/>
          <a:ea typeface="+mn-ea"/>
          <a:cs typeface="+mn-cs"/>
        </a:defRPr>
      </a:lvl2pPr>
      <a:lvl3pPr marL="1143000" indent="-228600" algn="l" rtl="0" fontAlgn="base">
        <a:spcBef>
          <a:spcPct val="20000"/>
        </a:spcBef>
        <a:spcAft>
          <a:spcPct val="0"/>
        </a:spcAft>
        <a:defRPr lang="da-DK">
          <a:solidFill>
            <a:schemeClr val="tx1"/>
          </a:solidFill>
          <a:latin typeface="Candara" pitchFamily="34" charset="0"/>
          <a:ea typeface="+mn-ea"/>
          <a:cs typeface="+mn-cs"/>
        </a:defRPr>
      </a:lvl3pPr>
      <a:lvl4pPr marL="1600200" indent="-228600" algn="l" rtl="0" fontAlgn="base">
        <a:spcBef>
          <a:spcPct val="20000"/>
        </a:spcBef>
        <a:spcAft>
          <a:spcPct val="0"/>
        </a:spcAft>
        <a:defRPr lang="da-DK">
          <a:solidFill>
            <a:schemeClr val="tx1"/>
          </a:solidFill>
          <a:latin typeface="Candara" pitchFamily="34" charset="0"/>
          <a:ea typeface="+mn-ea"/>
          <a:cs typeface="+mn-cs"/>
        </a:defRPr>
      </a:lvl4pPr>
      <a:lvl5pPr marL="2057400" indent="-228600" algn="l" rtl="0" fontAlgn="base">
        <a:spcBef>
          <a:spcPct val="20000"/>
        </a:spcBef>
        <a:spcAft>
          <a:spcPct val="0"/>
        </a:spcAft>
        <a:defRPr lang="da-DK">
          <a:solidFill>
            <a:schemeClr val="tx1"/>
          </a:solidFill>
          <a:latin typeface="Candara" pitchFamily="34" charset="0"/>
          <a:ea typeface="+mn-ea"/>
          <a:cs typeface="+mn-cs"/>
        </a:defRPr>
      </a:lvl5pPr>
      <a:lvl6pPr marL="2514600" indent="-228600" algn="l" rtl="0" eaLnBrk="1" latinLnBrk="0" hangingPunct="1">
        <a:spcBef>
          <a:spcPct val="20000"/>
        </a:spcBef>
        <a:buChar char="•"/>
        <a:defRPr kumimoji="0" lang="da-DK" sz="2000">
          <a:solidFill>
            <a:schemeClr val="tx1"/>
          </a:solidFill>
          <a:latin typeface="+mn-lt"/>
          <a:ea typeface="+mn-ea"/>
          <a:cs typeface="+mn-cs"/>
        </a:defRPr>
      </a:lvl6pPr>
      <a:lvl7pPr marL="2971800" indent="-228600" algn="l" rtl="0" eaLnBrk="1" latinLnBrk="0" hangingPunct="1">
        <a:spcBef>
          <a:spcPct val="20000"/>
        </a:spcBef>
        <a:buChar char="•"/>
        <a:defRPr kumimoji="0" lang="da-DK" sz="2000">
          <a:solidFill>
            <a:schemeClr val="tx1"/>
          </a:solidFill>
          <a:latin typeface="+mn-lt"/>
          <a:ea typeface="+mn-ea"/>
          <a:cs typeface="+mn-cs"/>
        </a:defRPr>
      </a:lvl7pPr>
      <a:lvl8pPr marL="3429000" indent="-228600" algn="l" rtl="0" eaLnBrk="1" latinLnBrk="0" hangingPunct="1">
        <a:spcBef>
          <a:spcPct val="20000"/>
        </a:spcBef>
        <a:buChar char="•"/>
        <a:defRPr kumimoji="0" lang="da-DK" sz="2000">
          <a:solidFill>
            <a:schemeClr val="tx1"/>
          </a:solidFill>
          <a:latin typeface="+mn-lt"/>
          <a:ea typeface="+mn-ea"/>
          <a:cs typeface="+mn-cs"/>
        </a:defRPr>
      </a:lvl8pPr>
      <a:lvl9pPr marL="3886200" indent="-228600" algn="l" rtl="0" eaLnBrk="1" latinLnBrk="0" hangingPunct="1">
        <a:spcBef>
          <a:spcPct val="20000"/>
        </a:spcBef>
        <a:buChar char="•"/>
        <a:defRPr kumimoji="0" lang="da-DK" sz="2000">
          <a:solidFill>
            <a:schemeClr val="tx1"/>
          </a:solidFill>
          <a:latin typeface="+mn-lt"/>
          <a:ea typeface="+mn-ea"/>
          <a:cs typeface="+mn-cs"/>
        </a:defRPr>
      </a:lvl9pPr>
      <a:extLst/>
    </p:bodyStyle>
    <p:otherStyle>
      <a:lvl1pPr marL="0" algn="l" rtl="0" eaLnBrk="1" latinLnBrk="0" hangingPunct="1">
        <a:defRPr kumimoji="0" lang="da-DK">
          <a:solidFill>
            <a:schemeClr val="tx1"/>
          </a:solidFill>
          <a:latin typeface="+mn-lt"/>
          <a:ea typeface="+mn-ea"/>
          <a:cs typeface="+mn-cs"/>
        </a:defRPr>
      </a:lvl1pPr>
      <a:lvl2pPr marL="457200" algn="l" rtl="0" eaLnBrk="1" latinLnBrk="0" hangingPunct="1">
        <a:defRPr kumimoji="0" lang="da-DK">
          <a:solidFill>
            <a:schemeClr val="tx1"/>
          </a:solidFill>
          <a:latin typeface="+mn-lt"/>
          <a:ea typeface="+mn-ea"/>
          <a:cs typeface="+mn-cs"/>
        </a:defRPr>
      </a:lvl2pPr>
      <a:lvl3pPr marL="914400" algn="l" rtl="0" eaLnBrk="1" latinLnBrk="0" hangingPunct="1">
        <a:defRPr kumimoji="0" lang="da-DK">
          <a:solidFill>
            <a:schemeClr val="tx1"/>
          </a:solidFill>
          <a:latin typeface="+mn-lt"/>
          <a:ea typeface="+mn-ea"/>
          <a:cs typeface="+mn-cs"/>
        </a:defRPr>
      </a:lvl3pPr>
      <a:lvl4pPr marL="1371600" algn="l" rtl="0" eaLnBrk="1" latinLnBrk="0" hangingPunct="1">
        <a:defRPr kumimoji="0" lang="da-DK">
          <a:solidFill>
            <a:schemeClr val="tx1"/>
          </a:solidFill>
          <a:latin typeface="+mn-lt"/>
          <a:ea typeface="+mn-ea"/>
          <a:cs typeface="+mn-cs"/>
        </a:defRPr>
      </a:lvl4pPr>
      <a:lvl5pPr marL="1828800" algn="l" rtl="0" eaLnBrk="1" latinLnBrk="0" hangingPunct="1">
        <a:defRPr kumimoji="0" lang="da-DK">
          <a:solidFill>
            <a:schemeClr val="tx1"/>
          </a:solidFill>
          <a:latin typeface="+mn-lt"/>
          <a:ea typeface="+mn-ea"/>
          <a:cs typeface="+mn-cs"/>
        </a:defRPr>
      </a:lvl5pPr>
      <a:lvl6pPr marL="2286000" algn="l" rtl="0" eaLnBrk="1" latinLnBrk="0" hangingPunct="1">
        <a:defRPr kumimoji="0" lang="da-DK">
          <a:solidFill>
            <a:schemeClr val="tx1"/>
          </a:solidFill>
          <a:latin typeface="+mn-lt"/>
          <a:ea typeface="+mn-ea"/>
          <a:cs typeface="+mn-cs"/>
        </a:defRPr>
      </a:lvl6pPr>
      <a:lvl7pPr marL="2743200" algn="l" rtl="0" eaLnBrk="1" latinLnBrk="0" hangingPunct="1">
        <a:defRPr kumimoji="0" lang="da-DK">
          <a:solidFill>
            <a:schemeClr val="tx1"/>
          </a:solidFill>
          <a:latin typeface="+mn-lt"/>
          <a:ea typeface="+mn-ea"/>
          <a:cs typeface="+mn-cs"/>
        </a:defRPr>
      </a:lvl7pPr>
      <a:lvl8pPr marL="3200400" algn="l" rtl="0" eaLnBrk="1" latinLnBrk="0" hangingPunct="1">
        <a:defRPr kumimoji="0" lang="da-DK">
          <a:solidFill>
            <a:schemeClr val="tx1"/>
          </a:solidFill>
          <a:latin typeface="+mn-lt"/>
          <a:ea typeface="+mn-ea"/>
          <a:cs typeface="+mn-cs"/>
        </a:defRPr>
      </a:lvl8pPr>
      <a:lvl9pPr marL="3657600" algn="l" rtl="0" eaLnBrk="1" latinLnBrk="0" hangingPunct="1">
        <a:defRPr kumimoji="0" lang="da-DK">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10"/>
          <p:cNvSpPr/>
          <p:nvPr/>
        </p:nvSpPr>
        <p:spPr>
          <a:xfrm>
            <a:off x="9036050" y="908050"/>
            <a:ext cx="107950" cy="594995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defTabSz="914400">
              <a:defRPr/>
            </a:pPr>
            <a:endParaRPr lang="da-DK" sz="1800">
              <a:solidFill>
                <a:srgbClr val="000000"/>
              </a:solidFill>
            </a:endParaRPr>
          </a:p>
        </p:txBody>
      </p:sp>
      <p:sp>
        <p:nvSpPr>
          <p:cNvPr id="15363" name="Rectangle 3"/>
          <p:cNvSpPr>
            <a:spLocks noGrp="1"/>
          </p:cNvSpPr>
          <p:nvPr>
            <p:ph type="body" idx="1"/>
          </p:nvPr>
        </p:nvSpPr>
        <p:spPr bwMode="auto">
          <a:xfrm>
            <a:off x="323850" y="936625"/>
            <a:ext cx="8077200" cy="5183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a:t>Klik for at redigere i master</a:t>
            </a:r>
          </a:p>
          <a:p>
            <a:pPr lvl="1"/>
            <a:r>
              <a:rPr lang="da-DK"/>
              <a:t>Andet niveau</a:t>
            </a:r>
          </a:p>
        </p:txBody>
      </p:sp>
      <p:pic>
        <p:nvPicPr>
          <p:cNvPr id="15364" name="ContosoLogo.jpg"/>
          <p:cNvPicPr>
            <a:picLocks noChangeAspect="1"/>
          </p:cNvPicPr>
          <p:nvPr/>
        </p:nvPicPr>
        <p:blipFill>
          <a:blip r:embed="rId6"/>
          <a:srcRect/>
          <a:stretch>
            <a:fillRect/>
          </a:stretch>
        </p:blipFill>
        <p:spPr bwMode="auto">
          <a:xfrm>
            <a:off x="7096125" y="6021388"/>
            <a:ext cx="1708150" cy="530225"/>
          </a:xfrm>
          <a:prstGeom prst="rect">
            <a:avLst/>
          </a:prstGeom>
          <a:noFill/>
          <a:ln w="9525">
            <a:noFill/>
            <a:miter lim="800000"/>
            <a:headEnd/>
            <a:tailEnd/>
          </a:ln>
        </p:spPr>
      </p:pic>
      <p:sp>
        <p:nvSpPr>
          <p:cNvPr id="2" name="Rektangel 1"/>
          <p:cNvSpPr/>
          <p:nvPr/>
        </p:nvSpPr>
        <p:spPr>
          <a:xfrm>
            <a:off x="0" y="0"/>
            <a:ext cx="107950" cy="6092825"/>
          </a:xfrm>
          <a:prstGeom prst="rect">
            <a:avLst/>
          </a:prstGeom>
          <a:solidFill>
            <a:srgbClr val="EE80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da-DK" sz="1800">
              <a:solidFill>
                <a:srgbClr val="FFFFFF"/>
              </a:solidFill>
            </a:endParaRPr>
          </a:p>
        </p:txBody>
      </p:sp>
      <p:sp>
        <p:nvSpPr>
          <p:cNvPr id="9" name="Rektangel 8"/>
          <p:cNvSpPr/>
          <p:nvPr/>
        </p:nvSpPr>
        <p:spPr>
          <a:xfrm rot="5400000">
            <a:off x="1092994" y="-1026319"/>
            <a:ext cx="107950" cy="2160588"/>
          </a:xfrm>
          <a:prstGeom prst="rect">
            <a:avLst/>
          </a:prstGeom>
          <a:solidFill>
            <a:srgbClr val="EE80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da-DK" sz="1800">
              <a:solidFill>
                <a:srgbClr val="FFFFFF"/>
              </a:solidFill>
            </a:endParaRPr>
          </a:p>
        </p:txBody>
      </p:sp>
      <p:sp>
        <p:nvSpPr>
          <p:cNvPr id="13" name="Rektangel 12"/>
          <p:cNvSpPr/>
          <p:nvPr/>
        </p:nvSpPr>
        <p:spPr>
          <a:xfrm rot="5400000">
            <a:off x="7904957" y="5728494"/>
            <a:ext cx="107950" cy="21605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da-DK" sz="1800">
              <a:solidFill>
                <a:srgbClr val="FFFFFF"/>
              </a:solidFill>
            </a:endParaRPr>
          </a:p>
        </p:txBody>
      </p:sp>
      <p:sp>
        <p:nvSpPr>
          <p:cNvPr id="12" name="Rectangle 4"/>
          <p:cNvSpPr>
            <a:spLocks noGrp="1"/>
          </p:cNvSpPr>
          <p:nvPr>
            <p:ph type="dt" sz="half" idx="2"/>
          </p:nvPr>
        </p:nvSpPr>
        <p:spPr>
          <a:xfrm>
            <a:off x="8243888" y="-26988"/>
            <a:ext cx="889000" cy="215901"/>
          </a:xfrm>
          <a:prstGeom prst="rect">
            <a:avLst/>
          </a:prstGeom>
        </p:spPr>
        <p:txBody>
          <a:bodyPr vert="horz"/>
          <a:lstStyle>
            <a:lvl1pPr algn="r" eaLnBrk="1" fontAlgn="auto" latinLnBrk="0" hangingPunct="1">
              <a:spcBef>
                <a:spcPts val="0"/>
              </a:spcBef>
              <a:spcAft>
                <a:spcPts val="0"/>
              </a:spcAft>
              <a:defRPr kumimoji="0" lang="da-DK" sz="800">
                <a:solidFill>
                  <a:srgbClr val="000000">
                    <a:tint val="65000"/>
                  </a:srgbClr>
                </a:solidFill>
                <a:latin typeface="Candara" pitchFamily="34" charset="0"/>
              </a:defRPr>
            </a:lvl1pPr>
            <a:extLst/>
          </a:lstStyle>
          <a:p>
            <a:pPr defTabSz="914400">
              <a:defRPr/>
            </a:pPr>
            <a:fld id="{D0ADEED4-5339-4088-BC8B-ED5C1867B396}" type="datetime1">
              <a:rPr lang="da-DK"/>
              <a:pPr defTabSz="914400">
                <a:defRPr/>
              </a:pPr>
              <a:t>11-12-2017</a:t>
            </a:fld>
            <a:endParaRPr dirty="0"/>
          </a:p>
        </p:txBody>
      </p:sp>
    </p:spTree>
    <p:extLst>
      <p:ext uri="{BB962C8B-B14F-4D97-AF65-F5344CB8AC3E}">
        <p14:creationId xmlns:p14="http://schemas.microsoft.com/office/powerpoint/2010/main" val="2242579687"/>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3" r:id="rId4"/>
  </p:sldLayoutIdLst>
  <p:hf hdr="0" ftr="0"/>
  <p:txStyles>
    <p:titleStyle>
      <a:lvl1pPr algn="l" rtl="0" eaLnBrk="0" fontAlgn="base" hangingPunct="0">
        <a:spcBef>
          <a:spcPct val="0"/>
        </a:spcBef>
        <a:spcAft>
          <a:spcPct val="0"/>
        </a:spcAft>
        <a:defRPr lang="da-DK" sz="2400" cap="small">
          <a:solidFill>
            <a:schemeClr val="bg1"/>
          </a:solidFill>
          <a:latin typeface="Candara" pitchFamily="34" charset="0"/>
          <a:ea typeface="+mj-ea"/>
          <a:cs typeface="+mj-cs"/>
        </a:defRPr>
      </a:lvl1pPr>
      <a:lvl2pPr algn="l" rtl="0" eaLnBrk="0" fontAlgn="base" hangingPunct="0">
        <a:spcBef>
          <a:spcPct val="0"/>
        </a:spcBef>
        <a:spcAft>
          <a:spcPct val="0"/>
        </a:spcAft>
        <a:defRPr sz="2400">
          <a:solidFill>
            <a:schemeClr val="bg1"/>
          </a:solidFill>
          <a:latin typeface="Candara" pitchFamily="34" charset="0"/>
        </a:defRPr>
      </a:lvl2pPr>
      <a:lvl3pPr algn="l" rtl="0" eaLnBrk="0" fontAlgn="base" hangingPunct="0">
        <a:spcBef>
          <a:spcPct val="0"/>
        </a:spcBef>
        <a:spcAft>
          <a:spcPct val="0"/>
        </a:spcAft>
        <a:defRPr sz="2400">
          <a:solidFill>
            <a:schemeClr val="bg1"/>
          </a:solidFill>
          <a:latin typeface="Candara" pitchFamily="34" charset="0"/>
        </a:defRPr>
      </a:lvl3pPr>
      <a:lvl4pPr algn="l" rtl="0" eaLnBrk="0" fontAlgn="base" hangingPunct="0">
        <a:spcBef>
          <a:spcPct val="0"/>
        </a:spcBef>
        <a:spcAft>
          <a:spcPct val="0"/>
        </a:spcAft>
        <a:defRPr sz="2400">
          <a:solidFill>
            <a:schemeClr val="bg1"/>
          </a:solidFill>
          <a:latin typeface="Candara" pitchFamily="34" charset="0"/>
        </a:defRPr>
      </a:lvl4pPr>
      <a:lvl5pPr algn="l" rtl="0" eaLnBrk="0" fontAlgn="base" hangingPunct="0">
        <a:spcBef>
          <a:spcPct val="0"/>
        </a:spcBef>
        <a:spcAft>
          <a:spcPct val="0"/>
        </a:spcAft>
        <a:defRPr sz="2400">
          <a:solidFill>
            <a:schemeClr val="bg1"/>
          </a:solidFill>
          <a:latin typeface="Candara" pitchFamily="34" charset="0"/>
        </a:defRPr>
      </a:lvl5pPr>
      <a:lvl6pPr marL="457200" algn="l" rtl="0" fontAlgn="base">
        <a:spcBef>
          <a:spcPct val="0"/>
        </a:spcBef>
        <a:spcAft>
          <a:spcPct val="0"/>
        </a:spcAft>
        <a:defRPr sz="2400">
          <a:solidFill>
            <a:schemeClr val="bg1"/>
          </a:solidFill>
          <a:latin typeface="Candara" pitchFamily="34" charset="0"/>
        </a:defRPr>
      </a:lvl6pPr>
      <a:lvl7pPr marL="914400" algn="l" rtl="0" fontAlgn="base">
        <a:spcBef>
          <a:spcPct val="0"/>
        </a:spcBef>
        <a:spcAft>
          <a:spcPct val="0"/>
        </a:spcAft>
        <a:defRPr sz="2400">
          <a:solidFill>
            <a:schemeClr val="bg1"/>
          </a:solidFill>
          <a:latin typeface="Candara" pitchFamily="34" charset="0"/>
        </a:defRPr>
      </a:lvl7pPr>
      <a:lvl8pPr marL="1371600" algn="l" rtl="0" fontAlgn="base">
        <a:spcBef>
          <a:spcPct val="0"/>
        </a:spcBef>
        <a:spcAft>
          <a:spcPct val="0"/>
        </a:spcAft>
        <a:defRPr sz="2400">
          <a:solidFill>
            <a:schemeClr val="bg1"/>
          </a:solidFill>
          <a:latin typeface="Candara" pitchFamily="34" charset="0"/>
        </a:defRPr>
      </a:lvl8pPr>
      <a:lvl9pPr marL="1828800" algn="l" rtl="0" fontAlgn="base">
        <a:spcBef>
          <a:spcPct val="0"/>
        </a:spcBef>
        <a:spcAft>
          <a:spcPct val="0"/>
        </a:spcAft>
        <a:defRPr sz="2400">
          <a:solidFill>
            <a:schemeClr val="bg1"/>
          </a:solidFill>
          <a:latin typeface="Candara" pitchFamily="34" charset="0"/>
        </a:defRPr>
      </a:lvl9pPr>
      <a:extLst/>
    </p:titleStyle>
    <p:bodyStyle>
      <a:lvl1pPr marL="342900" indent="-342900" algn="l" rtl="0" eaLnBrk="0" fontAlgn="base" hangingPunct="0">
        <a:spcBef>
          <a:spcPct val="20000"/>
        </a:spcBef>
        <a:spcAft>
          <a:spcPct val="0"/>
        </a:spcAft>
        <a:defRPr lang="da-DK">
          <a:solidFill>
            <a:schemeClr val="tx1"/>
          </a:solidFill>
          <a:latin typeface="Candara" pitchFamily="34" charset="0"/>
          <a:ea typeface="+mn-ea"/>
          <a:cs typeface="+mn-cs"/>
        </a:defRPr>
      </a:lvl1pPr>
      <a:lvl2pPr marL="742950" indent="-742950" algn="l" rtl="0" eaLnBrk="0" fontAlgn="base" hangingPunct="0">
        <a:spcBef>
          <a:spcPct val="20000"/>
        </a:spcBef>
        <a:spcAft>
          <a:spcPct val="0"/>
        </a:spcAft>
        <a:defRPr lang="da-DK">
          <a:solidFill>
            <a:srgbClr val="7F7F7F"/>
          </a:solidFill>
          <a:latin typeface="Candara" pitchFamily="34" charset="0"/>
          <a:ea typeface="+mn-ea"/>
          <a:cs typeface="+mn-cs"/>
        </a:defRPr>
      </a:lvl2pPr>
      <a:lvl3pPr marL="1143000" indent="-228600" algn="l" rtl="0" eaLnBrk="0" fontAlgn="base" hangingPunct="0">
        <a:spcBef>
          <a:spcPct val="20000"/>
        </a:spcBef>
        <a:spcAft>
          <a:spcPct val="0"/>
        </a:spcAft>
        <a:defRPr lang="da-DK">
          <a:solidFill>
            <a:schemeClr val="tx1"/>
          </a:solidFill>
          <a:latin typeface="Candara" pitchFamily="34" charset="0"/>
          <a:ea typeface="+mn-ea"/>
          <a:cs typeface="+mn-cs"/>
        </a:defRPr>
      </a:lvl3pPr>
      <a:lvl4pPr marL="1600200" indent="-228600" algn="l" rtl="0" eaLnBrk="0" fontAlgn="base" hangingPunct="0">
        <a:spcBef>
          <a:spcPct val="20000"/>
        </a:spcBef>
        <a:spcAft>
          <a:spcPct val="0"/>
        </a:spcAft>
        <a:defRPr lang="da-DK">
          <a:solidFill>
            <a:schemeClr val="tx1"/>
          </a:solidFill>
          <a:latin typeface="Candara" pitchFamily="34" charset="0"/>
          <a:ea typeface="+mn-ea"/>
          <a:cs typeface="+mn-cs"/>
        </a:defRPr>
      </a:lvl4pPr>
      <a:lvl5pPr marL="2057400" indent="-228600" algn="l" rtl="0" eaLnBrk="0" fontAlgn="base" hangingPunct="0">
        <a:spcBef>
          <a:spcPct val="20000"/>
        </a:spcBef>
        <a:spcAft>
          <a:spcPct val="0"/>
        </a:spcAft>
        <a:defRPr lang="da-DK">
          <a:solidFill>
            <a:schemeClr val="tx1"/>
          </a:solidFill>
          <a:latin typeface="Candara" pitchFamily="34" charset="0"/>
          <a:ea typeface="+mn-ea"/>
          <a:cs typeface="+mn-cs"/>
        </a:defRPr>
      </a:lvl5pPr>
      <a:lvl6pPr marL="2514600" indent="-228600" algn="l" rtl="0" eaLnBrk="1" latinLnBrk="0" hangingPunct="1">
        <a:spcBef>
          <a:spcPct val="20000"/>
        </a:spcBef>
        <a:buChar char="•"/>
        <a:defRPr kumimoji="0" lang="da-DK" sz="2000">
          <a:solidFill>
            <a:schemeClr val="tx1"/>
          </a:solidFill>
          <a:latin typeface="+mn-lt"/>
          <a:ea typeface="+mn-ea"/>
          <a:cs typeface="+mn-cs"/>
        </a:defRPr>
      </a:lvl6pPr>
      <a:lvl7pPr marL="2971800" indent="-228600" algn="l" rtl="0" eaLnBrk="1" latinLnBrk="0" hangingPunct="1">
        <a:spcBef>
          <a:spcPct val="20000"/>
        </a:spcBef>
        <a:buChar char="•"/>
        <a:defRPr kumimoji="0" lang="da-DK" sz="2000">
          <a:solidFill>
            <a:schemeClr val="tx1"/>
          </a:solidFill>
          <a:latin typeface="+mn-lt"/>
          <a:ea typeface="+mn-ea"/>
          <a:cs typeface="+mn-cs"/>
        </a:defRPr>
      </a:lvl7pPr>
      <a:lvl8pPr marL="3429000" indent="-228600" algn="l" rtl="0" eaLnBrk="1" latinLnBrk="0" hangingPunct="1">
        <a:spcBef>
          <a:spcPct val="20000"/>
        </a:spcBef>
        <a:buChar char="•"/>
        <a:defRPr kumimoji="0" lang="da-DK" sz="2000">
          <a:solidFill>
            <a:schemeClr val="tx1"/>
          </a:solidFill>
          <a:latin typeface="+mn-lt"/>
          <a:ea typeface="+mn-ea"/>
          <a:cs typeface="+mn-cs"/>
        </a:defRPr>
      </a:lvl8pPr>
      <a:lvl9pPr marL="3886200" indent="-228600" algn="l" rtl="0" eaLnBrk="1" latinLnBrk="0" hangingPunct="1">
        <a:spcBef>
          <a:spcPct val="20000"/>
        </a:spcBef>
        <a:buChar char="•"/>
        <a:defRPr kumimoji="0" lang="da-DK" sz="2000">
          <a:solidFill>
            <a:schemeClr val="tx1"/>
          </a:solidFill>
          <a:latin typeface="+mn-lt"/>
          <a:ea typeface="+mn-ea"/>
          <a:cs typeface="+mn-cs"/>
        </a:defRPr>
      </a:lvl9pPr>
      <a:extLst/>
    </p:bodyStyle>
    <p:otherStyle>
      <a:lvl1pPr marL="0" algn="l" rtl="0" eaLnBrk="1" latinLnBrk="0" hangingPunct="1">
        <a:defRPr kumimoji="0" lang="da-DK">
          <a:solidFill>
            <a:schemeClr val="tx1"/>
          </a:solidFill>
          <a:latin typeface="+mn-lt"/>
          <a:ea typeface="+mn-ea"/>
          <a:cs typeface="+mn-cs"/>
        </a:defRPr>
      </a:lvl1pPr>
      <a:lvl2pPr marL="457200" algn="l" rtl="0" eaLnBrk="1" latinLnBrk="0" hangingPunct="1">
        <a:defRPr kumimoji="0" lang="da-DK">
          <a:solidFill>
            <a:schemeClr val="tx1"/>
          </a:solidFill>
          <a:latin typeface="+mn-lt"/>
          <a:ea typeface="+mn-ea"/>
          <a:cs typeface="+mn-cs"/>
        </a:defRPr>
      </a:lvl2pPr>
      <a:lvl3pPr marL="914400" algn="l" rtl="0" eaLnBrk="1" latinLnBrk="0" hangingPunct="1">
        <a:defRPr kumimoji="0" lang="da-DK">
          <a:solidFill>
            <a:schemeClr val="tx1"/>
          </a:solidFill>
          <a:latin typeface="+mn-lt"/>
          <a:ea typeface="+mn-ea"/>
          <a:cs typeface="+mn-cs"/>
        </a:defRPr>
      </a:lvl3pPr>
      <a:lvl4pPr marL="1371600" algn="l" rtl="0" eaLnBrk="1" latinLnBrk="0" hangingPunct="1">
        <a:defRPr kumimoji="0" lang="da-DK">
          <a:solidFill>
            <a:schemeClr val="tx1"/>
          </a:solidFill>
          <a:latin typeface="+mn-lt"/>
          <a:ea typeface="+mn-ea"/>
          <a:cs typeface="+mn-cs"/>
        </a:defRPr>
      </a:lvl4pPr>
      <a:lvl5pPr marL="1828800" algn="l" rtl="0" eaLnBrk="1" latinLnBrk="0" hangingPunct="1">
        <a:defRPr kumimoji="0" lang="da-DK">
          <a:solidFill>
            <a:schemeClr val="tx1"/>
          </a:solidFill>
          <a:latin typeface="+mn-lt"/>
          <a:ea typeface="+mn-ea"/>
          <a:cs typeface="+mn-cs"/>
        </a:defRPr>
      </a:lvl5pPr>
      <a:lvl6pPr marL="2286000" algn="l" rtl="0" eaLnBrk="1" latinLnBrk="0" hangingPunct="1">
        <a:defRPr kumimoji="0" lang="da-DK">
          <a:solidFill>
            <a:schemeClr val="tx1"/>
          </a:solidFill>
          <a:latin typeface="+mn-lt"/>
          <a:ea typeface="+mn-ea"/>
          <a:cs typeface="+mn-cs"/>
        </a:defRPr>
      </a:lvl6pPr>
      <a:lvl7pPr marL="2743200" algn="l" rtl="0" eaLnBrk="1" latinLnBrk="0" hangingPunct="1">
        <a:defRPr kumimoji="0" lang="da-DK">
          <a:solidFill>
            <a:schemeClr val="tx1"/>
          </a:solidFill>
          <a:latin typeface="+mn-lt"/>
          <a:ea typeface="+mn-ea"/>
          <a:cs typeface="+mn-cs"/>
        </a:defRPr>
      </a:lvl7pPr>
      <a:lvl8pPr marL="3200400" algn="l" rtl="0" eaLnBrk="1" latinLnBrk="0" hangingPunct="1">
        <a:defRPr kumimoji="0" lang="da-DK">
          <a:solidFill>
            <a:schemeClr val="tx1"/>
          </a:solidFill>
          <a:latin typeface="+mn-lt"/>
          <a:ea typeface="+mn-ea"/>
          <a:cs typeface="+mn-cs"/>
        </a:defRPr>
      </a:lvl8pPr>
      <a:lvl9pPr marL="3657600" algn="l" rtl="0" eaLnBrk="1" latinLnBrk="0" hangingPunct="1">
        <a:defRPr kumimoji="0" lang="da-DK">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10"/>
          <p:cNvSpPr/>
          <p:nvPr/>
        </p:nvSpPr>
        <p:spPr>
          <a:xfrm>
            <a:off x="9036496" y="908720"/>
            <a:ext cx="108000" cy="594928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defTabSz="914400"/>
            <a:endParaRPr lang="da-DK" sz="1800">
              <a:solidFill>
                <a:srgbClr val="000000"/>
              </a:solidFill>
            </a:endParaRPr>
          </a:p>
        </p:txBody>
      </p:sp>
      <p:sp>
        <p:nvSpPr>
          <p:cNvPr id="3" name="Rectangle 3"/>
          <p:cNvSpPr>
            <a:spLocks noGrp="1"/>
          </p:cNvSpPr>
          <p:nvPr>
            <p:ph type="body" idx="1"/>
          </p:nvPr>
        </p:nvSpPr>
        <p:spPr>
          <a:xfrm>
            <a:off x="324000" y="936000"/>
            <a:ext cx="8077200" cy="5184576"/>
          </a:xfrm>
          <a:prstGeom prst="rect">
            <a:avLst/>
          </a:prstGeom>
        </p:spPr>
        <p:txBody>
          <a:bodyPr vert="horz">
            <a:normAutofit/>
          </a:bodyPr>
          <a:lstStyle/>
          <a:p>
            <a:pPr lvl="0" eaLnBrk="1" latinLnBrk="0" hangingPunct="1"/>
            <a:r>
              <a:rPr kumimoji="0" lang="da-DK" dirty="0"/>
              <a:t>Klik for at redigere i master</a:t>
            </a:r>
          </a:p>
          <a:p>
            <a:pPr lvl="1" eaLnBrk="1" latinLnBrk="0" hangingPunct="1"/>
            <a:r>
              <a:rPr kumimoji="0" lang="da-DK" dirty="0"/>
              <a:t>Andet niveau</a:t>
            </a:r>
          </a:p>
        </p:txBody>
      </p:sp>
      <p:pic>
        <p:nvPicPr>
          <p:cNvPr id="24" name="ContosoLogo.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95955" y="6021288"/>
            <a:ext cx="1707744" cy="531030"/>
          </a:xfrm>
          <a:prstGeom prst="rect">
            <a:avLst/>
          </a:prstGeom>
          <a:noFill/>
          <a:ln>
            <a:noFill/>
          </a:ln>
        </p:spPr>
      </p:pic>
      <p:sp>
        <p:nvSpPr>
          <p:cNvPr id="2" name="Rektangel 1"/>
          <p:cNvSpPr/>
          <p:nvPr/>
        </p:nvSpPr>
        <p:spPr>
          <a:xfrm>
            <a:off x="0" y="0"/>
            <a:ext cx="107504" cy="6093296"/>
          </a:xfrm>
          <a:prstGeom prst="rect">
            <a:avLst/>
          </a:prstGeom>
          <a:solidFill>
            <a:srgbClr val="EE8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da-DK" sz="1800">
              <a:solidFill>
                <a:srgbClr val="FFFFFF"/>
              </a:solidFill>
            </a:endParaRPr>
          </a:p>
        </p:txBody>
      </p:sp>
      <p:sp>
        <p:nvSpPr>
          <p:cNvPr id="9" name="Rektangel 8"/>
          <p:cNvSpPr/>
          <p:nvPr/>
        </p:nvSpPr>
        <p:spPr>
          <a:xfrm rot="5400000">
            <a:off x="1093367" y="-1026248"/>
            <a:ext cx="107504" cy="2160000"/>
          </a:xfrm>
          <a:prstGeom prst="rect">
            <a:avLst/>
          </a:prstGeom>
          <a:solidFill>
            <a:srgbClr val="EE8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da-DK" sz="1800">
              <a:solidFill>
                <a:srgbClr val="FFFFFF"/>
              </a:solidFill>
            </a:endParaRPr>
          </a:p>
        </p:txBody>
      </p:sp>
      <p:sp>
        <p:nvSpPr>
          <p:cNvPr id="13" name="Rektangel 12"/>
          <p:cNvSpPr/>
          <p:nvPr/>
        </p:nvSpPr>
        <p:spPr>
          <a:xfrm rot="5400000">
            <a:off x="7905661" y="5728790"/>
            <a:ext cx="107504" cy="21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da-DK" sz="1800">
              <a:solidFill>
                <a:srgbClr val="FFFFFF"/>
              </a:solidFill>
            </a:endParaRPr>
          </a:p>
        </p:txBody>
      </p:sp>
      <p:sp>
        <p:nvSpPr>
          <p:cNvPr id="12" name="Rectangle 4"/>
          <p:cNvSpPr>
            <a:spLocks noGrp="1"/>
          </p:cNvSpPr>
          <p:nvPr>
            <p:ph type="dt" sz="half" idx="2"/>
          </p:nvPr>
        </p:nvSpPr>
        <p:spPr>
          <a:xfrm>
            <a:off x="8244408" y="-27384"/>
            <a:ext cx="888053" cy="216024"/>
          </a:xfrm>
          <a:prstGeom prst="rect">
            <a:avLst/>
          </a:prstGeom>
        </p:spPr>
        <p:txBody>
          <a:bodyPr vert="horz"/>
          <a:lstStyle>
            <a:lvl1pPr algn="ctr" eaLnBrk="1" latinLnBrk="0" hangingPunct="1">
              <a:defRPr kumimoji="0" lang="da-DK" sz="800">
                <a:solidFill>
                  <a:schemeClr val="tx1">
                    <a:tint val="65000"/>
                  </a:schemeClr>
                </a:solidFill>
                <a:latin typeface="Candara" pitchFamily="34" charset="0"/>
              </a:defRPr>
            </a:lvl1pPr>
            <a:extLst/>
          </a:lstStyle>
          <a:p>
            <a:pPr algn="r" defTabSz="914400"/>
            <a:fld id="{D9B6495F-7A5F-49B7-B2FB-01E93EF8A91F}" type="datetime1">
              <a:rPr lang="da-DK" smtClean="0">
                <a:solidFill>
                  <a:srgbClr val="000000">
                    <a:tint val="65000"/>
                  </a:srgbClr>
                </a:solidFill>
              </a:rPr>
              <a:pPr algn="r" defTabSz="914400"/>
              <a:t>11-12-2017</a:t>
            </a:fld>
            <a:endParaRPr dirty="0">
              <a:solidFill>
                <a:srgbClr val="000000">
                  <a:tint val="65000"/>
                </a:srgbClr>
              </a:solidFill>
            </a:endParaRPr>
          </a:p>
        </p:txBody>
      </p:sp>
    </p:spTree>
    <p:extLst>
      <p:ext uri="{BB962C8B-B14F-4D97-AF65-F5344CB8AC3E}">
        <p14:creationId xmlns:p14="http://schemas.microsoft.com/office/powerpoint/2010/main" val="1019957420"/>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Lst>
  <p:hf hdr="0" ftr="0"/>
  <p:txStyles>
    <p:titleStyle>
      <a:lvl1pPr algn="l" rtl="0" eaLnBrk="1" latinLnBrk="0" hangingPunct="1">
        <a:spcBef>
          <a:spcPct val="0"/>
        </a:spcBef>
        <a:buNone/>
        <a:defRPr kumimoji="0" lang="da-DK" sz="2400" b="0" cap="small" spc="0" baseline="0">
          <a:solidFill>
            <a:schemeClr val="bg1"/>
          </a:solidFill>
          <a:latin typeface="Candara" pitchFamily="34" charset="0"/>
          <a:ea typeface="+mj-ea"/>
          <a:cs typeface="+mj-cs"/>
        </a:defRPr>
      </a:lvl1pPr>
      <a:extLst/>
    </p:titleStyle>
    <p:bodyStyle>
      <a:lvl1pPr marL="0" marR="0" indent="0" algn="l" rtl="0" eaLnBrk="1" latinLnBrk="0" hangingPunct="1">
        <a:spcBef>
          <a:spcPct val="20000"/>
        </a:spcBef>
        <a:buFontTx/>
        <a:buNone/>
        <a:defRPr kumimoji="0" lang="da-DK" sz="1800">
          <a:solidFill>
            <a:schemeClr val="tx1"/>
          </a:solidFill>
          <a:latin typeface="Candara" pitchFamily="34" charset="0"/>
          <a:ea typeface="+mn-ea"/>
          <a:cs typeface="+mn-cs"/>
        </a:defRPr>
      </a:lvl1pPr>
      <a:lvl2pPr marL="742950" indent="-742950" algn="l" rtl="0" eaLnBrk="1" latinLnBrk="0" hangingPunct="1">
        <a:spcBef>
          <a:spcPct val="20000"/>
        </a:spcBef>
        <a:buFontTx/>
        <a:buNone/>
        <a:defRPr kumimoji="0" lang="da-DK" sz="1800" baseline="0">
          <a:solidFill>
            <a:schemeClr val="bg1">
              <a:lumMod val="50000"/>
            </a:schemeClr>
          </a:solidFill>
          <a:latin typeface="Candara" pitchFamily="34" charset="0"/>
          <a:ea typeface="+mn-ea"/>
          <a:cs typeface="+mn-cs"/>
        </a:defRPr>
      </a:lvl2pPr>
      <a:lvl3pPr marL="1143000" indent="-228600" algn="l" rtl="0" eaLnBrk="1" latinLnBrk="0" hangingPunct="1">
        <a:spcBef>
          <a:spcPct val="20000"/>
        </a:spcBef>
        <a:buFontTx/>
        <a:buNone/>
        <a:defRPr kumimoji="0" lang="da-DK" sz="1800">
          <a:solidFill>
            <a:schemeClr val="tx1"/>
          </a:solidFill>
          <a:latin typeface="Candara" pitchFamily="34" charset="0"/>
          <a:ea typeface="+mn-ea"/>
          <a:cs typeface="+mn-cs"/>
        </a:defRPr>
      </a:lvl3pPr>
      <a:lvl4pPr marL="1600200" indent="-228600" algn="l" rtl="0" eaLnBrk="1" latinLnBrk="0" hangingPunct="1">
        <a:spcBef>
          <a:spcPct val="20000"/>
        </a:spcBef>
        <a:buFontTx/>
        <a:buNone/>
        <a:defRPr kumimoji="0" lang="da-DK" sz="1800">
          <a:solidFill>
            <a:schemeClr val="tx1"/>
          </a:solidFill>
          <a:latin typeface="Candara" pitchFamily="34" charset="0"/>
          <a:ea typeface="+mn-ea"/>
          <a:cs typeface="+mn-cs"/>
        </a:defRPr>
      </a:lvl4pPr>
      <a:lvl5pPr marL="2057400" indent="-228600" algn="l" rtl="0" eaLnBrk="1" latinLnBrk="0" hangingPunct="1">
        <a:spcBef>
          <a:spcPct val="20000"/>
        </a:spcBef>
        <a:buFontTx/>
        <a:buNone/>
        <a:defRPr kumimoji="0" lang="da-DK" sz="1800">
          <a:solidFill>
            <a:schemeClr val="tx1"/>
          </a:solidFill>
          <a:latin typeface="Candara" pitchFamily="34" charset="0"/>
          <a:ea typeface="+mn-ea"/>
          <a:cs typeface="+mn-cs"/>
        </a:defRPr>
      </a:lvl5pPr>
      <a:lvl6pPr marL="2514600" indent="-228600" algn="l" rtl="0" eaLnBrk="1" latinLnBrk="0" hangingPunct="1">
        <a:spcBef>
          <a:spcPct val="20000"/>
        </a:spcBef>
        <a:buChar char="•"/>
        <a:defRPr kumimoji="0" lang="da-DK" sz="2000">
          <a:solidFill>
            <a:schemeClr val="tx1"/>
          </a:solidFill>
          <a:latin typeface="+mn-lt"/>
          <a:ea typeface="+mn-ea"/>
          <a:cs typeface="+mn-cs"/>
        </a:defRPr>
      </a:lvl6pPr>
      <a:lvl7pPr marL="2971800" indent="-228600" algn="l" rtl="0" eaLnBrk="1" latinLnBrk="0" hangingPunct="1">
        <a:spcBef>
          <a:spcPct val="20000"/>
        </a:spcBef>
        <a:buChar char="•"/>
        <a:defRPr kumimoji="0" lang="da-DK" sz="2000">
          <a:solidFill>
            <a:schemeClr val="tx1"/>
          </a:solidFill>
          <a:latin typeface="+mn-lt"/>
          <a:ea typeface="+mn-ea"/>
          <a:cs typeface="+mn-cs"/>
        </a:defRPr>
      </a:lvl7pPr>
      <a:lvl8pPr marL="3429000" indent="-228600" algn="l" rtl="0" eaLnBrk="1" latinLnBrk="0" hangingPunct="1">
        <a:spcBef>
          <a:spcPct val="20000"/>
        </a:spcBef>
        <a:buChar char="•"/>
        <a:defRPr kumimoji="0" lang="da-DK" sz="2000">
          <a:solidFill>
            <a:schemeClr val="tx1"/>
          </a:solidFill>
          <a:latin typeface="+mn-lt"/>
          <a:ea typeface="+mn-ea"/>
          <a:cs typeface="+mn-cs"/>
        </a:defRPr>
      </a:lvl8pPr>
      <a:lvl9pPr marL="3886200" indent="-228600" algn="l" rtl="0" eaLnBrk="1" latinLnBrk="0" hangingPunct="1">
        <a:spcBef>
          <a:spcPct val="20000"/>
        </a:spcBef>
        <a:buChar char="•"/>
        <a:defRPr kumimoji="0" lang="da-DK" sz="2000">
          <a:solidFill>
            <a:schemeClr val="tx1"/>
          </a:solidFill>
          <a:latin typeface="+mn-lt"/>
          <a:ea typeface="+mn-ea"/>
          <a:cs typeface="+mn-cs"/>
        </a:defRPr>
      </a:lvl9pPr>
      <a:extLst/>
    </p:bodyStyle>
    <p:otherStyle>
      <a:lvl1pPr marL="0" algn="l" rtl="0" eaLnBrk="1" latinLnBrk="0" hangingPunct="1">
        <a:defRPr kumimoji="0" lang="da-DK">
          <a:solidFill>
            <a:schemeClr val="tx1"/>
          </a:solidFill>
          <a:latin typeface="+mn-lt"/>
          <a:ea typeface="+mn-ea"/>
          <a:cs typeface="+mn-cs"/>
        </a:defRPr>
      </a:lvl1pPr>
      <a:lvl2pPr marL="457200" algn="l" rtl="0" eaLnBrk="1" latinLnBrk="0" hangingPunct="1">
        <a:defRPr kumimoji="0" lang="da-DK">
          <a:solidFill>
            <a:schemeClr val="tx1"/>
          </a:solidFill>
          <a:latin typeface="+mn-lt"/>
          <a:ea typeface="+mn-ea"/>
          <a:cs typeface="+mn-cs"/>
        </a:defRPr>
      </a:lvl2pPr>
      <a:lvl3pPr marL="914400" algn="l" rtl="0" eaLnBrk="1" latinLnBrk="0" hangingPunct="1">
        <a:defRPr kumimoji="0" lang="da-DK">
          <a:solidFill>
            <a:schemeClr val="tx1"/>
          </a:solidFill>
          <a:latin typeface="+mn-lt"/>
          <a:ea typeface="+mn-ea"/>
          <a:cs typeface="+mn-cs"/>
        </a:defRPr>
      </a:lvl3pPr>
      <a:lvl4pPr marL="1371600" algn="l" rtl="0" eaLnBrk="1" latinLnBrk="0" hangingPunct="1">
        <a:defRPr kumimoji="0" lang="da-DK">
          <a:solidFill>
            <a:schemeClr val="tx1"/>
          </a:solidFill>
          <a:latin typeface="+mn-lt"/>
          <a:ea typeface="+mn-ea"/>
          <a:cs typeface="+mn-cs"/>
        </a:defRPr>
      </a:lvl4pPr>
      <a:lvl5pPr marL="1828800" algn="l" rtl="0" eaLnBrk="1" latinLnBrk="0" hangingPunct="1">
        <a:defRPr kumimoji="0" lang="da-DK">
          <a:solidFill>
            <a:schemeClr val="tx1"/>
          </a:solidFill>
          <a:latin typeface="+mn-lt"/>
          <a:ea typeface="+mn-ea"/>
          <a:cs typeface="+mn-cs"/>
        </a:defRPr>
      </a:lvl5pPr>
      <a:lvl6pPr marL="2286000" algn="l" rtl="0" eaLnBrk="1" latinLnBrk="0" hangingPunct="1">
        <a:defRPr kumimoji="0" lang="da-DK">
          <a:solidFill>
            <a:schemeClr val="tx1"/>
          </a:solidFill>
          <a:latin typeface="+mn-lt"/>
          <a:ea typeface="+mn-ea"/>
          <a:cs typeface="+mn-cs"/>
        </a:defRPr>
      </a:lvl6pPr>
      <a:lvl7pPr marL="2743200" algn="l" rtl="0" eaLnBrk="1" latinLnBrk="0" hangingPunct="1">
        <a:defRPr kumimoji="0" lang="da-DK">
          <a:solidFill>
            <a:schemeClr val="tx1"/>
          </a:solidFill>
          <a:latin typeface="+mn-lt"/>
          <a:ea typeface="+mn-ea"/>
          <a:cs typeface="+mn-cs"/>
        </a:defRPr>
      </a:lvl7pPr>
      <a:lvl8pPr marL="3200400" algn="l" rtl="0" eaLnBrk="1" latinLnBrk="0" hangingPunct="1">
        <a:defRPr kumimoji="0" lang="da-DK">
          <a:solidFill>
            <a:schemeClr val="tx1"/>
          </a:solidFill>
          <a:latin typeface="+mn-lt"/>
          <a:ea typeface="+mn-ea"/>
          <a:cs typeface="+mn-cs"/>
        </a:defRPr>
      </a:lvl8pPr>
      <a:lvl9pPr marL="3657600" algn="l" rtl="0" eaLnBrk="1" latinLnBrk="0" hangingPunct="1">
        <a:defRPr kumimoji="0" lang="da-DK">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10"/>
          <p:cNvSpPr/>
          <p:nvPr/>
        </p:nvSpPr>
        <p:spPr>
          <a:xfrm>
            <a:off x="9036496" y="908720"/>
            <a:ext cx="108000" cy="594928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defTabSz="914400"/>
            <a:endParaRPr lang="da-DK" sz="1800">
              <a:solidFill>
                <a:srgbClr val="000000"/>
              </a:solidFill>
            </a:endParaRPr>
          </a:p>
        </p:txBody>
      </p:sp>
      <p:sp>
        <p:nvSpPr>
          <p:cNvPr id="3" name="Rectangle 3"/>
          <p:cNvSpPr>
            <a:spLocks noGrp="1"/>
          </p:cNvSpPr>
          <p:nvPr>
            <p:ph type="body" idx="1"/>
          </p:nvPr>
        </p:nvSpPr>
        <p:spPr>
          <a:xfrm>
            <a:off x="324000" y="936000"/>
            <a:ext cx="8077200" cy="5184576"/>
          </a:xfrm>
          <a:prstGeom prst="rect">
            <a:avLst/>
          </a:prstGeom>
        </p:spPr>
        <p:txBody>
          <a:bodyPr vert="horz">
            <a:normAutofit/>
          </a:bodyPr>
          <a:lstStyle/>
          <a:p>
            <a:pPr lvl="0" eaLnBrk="1" latinLnBrk="0" hangingPunct="1"/>
            <a:r>
              <a:rPr kumimoji="0" lang="da-DK" dirty="0"/>
              <a:t>Klik for at redigere i master</a:t>
            </a:r>
          </a:p>
          <a:p>
            <a:pPr lvl="1" eaLnBrk="1" latinLnBrk="0" hangingPunct="1"/>
            <a:r>
              <a:rPr kumimoji="0" lang="da-DK" dirty="0"/>
              <a:t>Andet niveau</a:t>
            </a:r>
          </a:p>
        </p:txBody>
      </p:sp>
      <p:pic>
        <p:nvPicPr>
          <p:cNvPr id="24" name="ContosoLogo.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5955" y="6021288"/>
            <a:ext cx="1707744" cy="531030"/>
          </a:xfrm>
          <a:prstGeom prst="rect">
            <a:avLst/>
          </a:prstGeom>
          <a:noFill/>
          <a:ln>
            <a:noFill/>
          </a:ln>
        </p:spPr>
      </p:pic>
      <p:sp>
        <p:nvSpPr>
          <p:cNvPr id="2" name="Rektangel 1"/>
          <p:cNvSpPr/>
          <p:nvPr/>
        </p:nvSpPr>
        <p:spPr>
          <a:xfrm>
            <a:off x="0" y="0"/>
            <a:ext cx="107504" cy="6093296"/>
          </a:xfrm>
          <a:prstGeom prst="rect">
            <a:avLst/>
          </a:prstGeom>
          <a:solidFill>
            <a:srgbClr val="EE8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da-DK" sz="1800">
              <a:solidFill>
                <a:srgbClr val="FFFFFF"/>
              </a:solidFill>
            </a:endParaRPr>
          </a:p>
        </p:txBody>
      </p:sp>
      <p:sp>
        <p:nvSpPr>
          <p:cNvPr id="9" name="Rektangel 8"/>
          <p:cNvSpPr/>
          <p:nvPr/>
        </p:nvSpPr>
        <p:spPr>
          <a:xfrm rot="5400000">
            <a:off x="1093367" y="-1026248"/>
            <a:ext cx="107504" cy="2160000"/>
          </a:xfrm>
          <a:prstGeom prst="rect">
            <a:avLst/>
          </a:prstGeom>
          <a:solidFill>
            <a:srgbClr val="EE8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da-DK" sz="1800">
              <a:solidFill>
                <a:srgbClr val="FFFFFF"/>
              </a:solidFill>
            </a:endParaRPr>
          </a:p>
        </p:txBody>
      </p:sp>
      <p:sp>
        <p:nvSpPr>
          <p:cNvPr id="13" name="Rektangel 12"/>
          <p:cNvSpPr/>
          <p:nvPr/>
        </p:nvSpPr>
        <p:spPr>
          <a:xfrm rot="5400000">
            <a:off x="7905661" y="5728790"/>
            <a:ext cx="107504" cy="21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da-DK" sz="1800">
              <a:solidFill>
                <a:srgbClr val="FFFFFF"/>
              </a:solidFill>
            </a:endParaRPr>
          </a:p>
        </p:txBody>
      </p:sp>
      <p:sp>
        <p:nvSpPr>
          <p:cNvPr id="12" name="Rectangle 4"/>
          <p:cNvSpPr>
            <a:spLocks noGrp="1"/>
          </p:cNvSpPr>
          <p:nvPr>
            <p:ph type="dt" sz="half" idx="2"/>
          </p:nvPr>
        </p:nvSpPr>
        <p:spPr>
          <a:xfrm>
            <a:off x="8244408" y="-27384"/>
            <a:ext cx="888053" cy="216024"/>
          </a:xfrm>
          <a:prstGeom prst="rect">
            <a:avLst/>
          </a:prstGeom>
        </p:spPr>
        <p:txBody>
          <a:bodyPr vert="horz"/>
          <a:lstStyle>
            <a:lvl1pPr algn="ctr" eaLnBrk="1" latinLnBrk="0" hangingPunct="1">
              <a:defRPr kumimoji="0" lang="da-DK" sz="800">
                <a:solidFill>
                  <a:schemeClr val="tx1">
                    <a:tint val="65000"/>
                  </a:schemeClr>
                </a:solidFill>
                <a:latin typeface="Candara" pitchFamily="34" charset="0"/>
              </a:defRPr>
            </a:lvl1pPr>
            <a:extLst/>
          </a:lstStyle>
          <a:p>
            <a:pPr algn="r" defTabSz="914400"/>
            <a:fld id="{D9B6495F-7A5F-49B7-B2FB-01E93EF8A91F}" type="datetime1">
              <a:rPr lang="da-DK" smtClean="0">
                <a:solidFill>
                  <a:srgbClr val="000000">
                    <a:tint val="65000"/>
                  </a:srgbClr>
                </a:solidFill>
              </a:rPr>
              <a:pPr algn="r" defTabSz="914400"/>
              <a:t>11-12-2017</a:t>
            </a:fld>
            <a:endParaRPr dirty="0">
              <a:solidFill>
                <a:srgbClr val="000000">
                  <a:tint val="65000"/>
                </a:srgbClr>
              </a:solidFill>
            </a:endParaRPr>
          </a:p>
        </p:txBody>
      </p:sp>
    </p:spTree>
    <p:extLst>
      <p:ext uri="{BB962C8B-B14F-4D97-AF65-F5344CB8AC3E}">
        <p14:creationId xmlns:p14="http://schemas.microsoft.com/office/powerpoint/2010/main" val="4284400220"/>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Lst>
  <p:hf hdr="0" ftr="0"/>
  <p:txStyles>
    <p:titleStyle>
      <a:lvl1pPr algn="l" rtl="0" eaLnBrk="1" latinLnBrk="0" hangingPunct="1">
        <a:spcBef>
          <a:spcPct val="0"/>
        </a:spcBef>
        <a:buNone/>
        <a:defRPr kumimoji="0" lang="da-DK" sz="2400" b="0" cap="small" spc="0" baseline="0">
          <a:solidFill>
            <a:schemeClr val="bg1"/>
          </a:solidFill>
          <a:latin typeface="Candara" pitchFamily="34" charset="0"/>
          <a:ea typeface="+mj-ea"/>
          <a:cs typeface="+mj-cs"/>
        </a:defRPr>
      </a:lvl1pPr>
      <a:extLst/>
    </p:titleStyle>
    <p:bodyStyle>
      <a:lvl1pPr marL="0" marR="0" indent="0" algn="l" rtl="0" eaLnBrk="1" latinLnBrk="0" hangingPunct="1">
        <a:spcBef>
          <a:spcPct val="20000"/>
        </a:spcBef>
        <a:buFontTx/>
        <a:buNone/>
        <a:defRPr kumimoji="0" lang="da-DK" sz="1800">
          <a:solidFill>
            <a:schemeClr val="tx1"/>
          </a:solidFill>
          <a:latin typeface="Candara" pitchFamily="34" charset="0"/>
          <a:ea typeface="+mn-ea"/>
          <a:cs typeface="+mn-cs"/>
        </a:defRPr>
      </a:lvl1pPr>
      <a:lvl2pPr marL="742950" indent="-742950" algn="l" rtl="0" eaLnBrk="1" latinLnBrk="0" hangingPunct="1">
        <a:spcBef>
          <a:spcPct val="20000"/>
        </a:spcBef>
        <a:buFontTx/>
        <a:buNone/>
        <a:defRPr kumimoji="0" lang="da-DK" sz="1800" baseline="0">
          <a:solidFill>
            <a:schemeClr val="bg1">
              <a:lumMod val="50000"/>
            </a:schemeClr>
          </a:solidFill>
          <a:latin typeface="Candara" pitchFamily="34" charset="0"/>
          <a:ea typeface="+mn-ea"/>
          <a:cs typeface="+mn-cs"/>
        </a:defRPr>
      </a:lvl2pPr>
      <a:lvl3pPr marL="1143000" indent="-228600" algn="l" rtl="0" eaLnBrk="1" latinLnBrk="0" hangingPunct="1">
        <a:spcBef>
          <a:spcPct val="20000"/>
        </a:spcBef>
        <a:buFontTx/>
        <a:buNone/>
        <a:defRPr kumimoji="0" lang="da-DK" sz="1800">
          <a:solidFill>
            <a:schemeClr val="tx1"/>
          </a:solidFill>
          <a:latin typeface="Candara" pitchFamily="34" charset="0"/>
          <a:ea typeface="+mn-ea"/>
          <a:cs typeface="+mn-cs"/>
        </a:defRPr>
      </a:lvl3pPr>
      <a:lvl4pPr marL="1600200" indent="-228600" algn="l" rtl="0" eaLnBrk="1" latinLnBrk="0" hangingPunct="1">
        <a:spcBef>
          <a:spcPct val="20000"/>
        </a:spcBef>
        <a:buFontTx/>
        <a:buNone/>
        <a:defRPr kumimoji="0" lang="da-DK" sz="1800">
          <a:solidFill>
            <a:schemeClr val="tx1"/>
          </a:solidFill>
          <a:latin typeface="Candara" pitchFamily="34" charset="0"/>
          <a:ea typeface="+mn-ea"/>
          <a:cs typeface="+mn-cs"/>
        </a:defRPr>
      </a:lvl4pPr>
      <a:lvl5pPr marL="2057400" indent="-228600" algn="l" rtl="0" eaLnBrk="1" latinLnBrk="0" hangingPunct="1">
        <a:spcBef>
          <a:spcPct val="20000"/>
        </a:spcBef>
        <a:buFontTx/>
        <a:buNone/>
        <a:defRPr kumimoji="0" lang="da-DK" sz="1800">
          <a:solidFill>
            <a:schemeClr val="tx1"/>
          </a:solidFill>
          <a:latin typeface="Candara" pitchFamily="34" charset="0"/>
          <a:ea typeface="+mn-ea"/>
          <a:cs typeface="+mn-cs"/>
        </a:defRPr>
      </a:lvl5pPr>
      <a:lvl6pPr marL="2514600" indent="-228600" algn="l" rtl="0" eaLnBrk="1" latinLnBrk="0" hangingPunct="1">
        <a:spcBef>
          <a:spcPct val="20000"/>
        </a:spcBef>
        <a:buChar char="•"/>
        <a:defRPr kumimoji="0" lang="da-DK" sz="2000">
          <a:solidFill>
            <a:schemeClr val="tx1"/>
          </a:solidFill>
          <a:latin typeface="+mn-lt"/>
          <a:ea typeface="+mn-ea"/>
          <a:cs typeface="+mn-cs"/>
        </a:defRPr>
      </a:lvl6pPr>
      <a:lvl7pPr marL="2971800" indent="-228600" algn="l" rtl="0" eaLnBrk="1" latinLnBrk="0" hangingPunct="1">
        <a:spcBef>
          <a:spcPct val="20000"/>
        </a:spcBef>
        <a:buChar char="•"/>
        <a:defRPr kumimoji="0" lang="da-DK" sz="2000">
          <a:solidFill>
            <a:schemeClr val="tx1"/>
          </a:solidFill>
          <a:latin typeface="+mn-lt"/>
          <a:ea typeface="+mn-ea"/>
          <a:cs typeface="+mn-cs"/>
        </a:defRPr>
      </a:lvl7pPr>
      <a:lvl8pPr marL="3429000" indent="-228600" algn="l" rtl="0" eaLnBrk="1" latinLnBrk="0" hangingPunct="1">
        <a:spcBef>
          <a:spcPct val="20000"/>
        </a:spcBef>
        <a:buChar char="•"/>
        <a:defRPr kumimoji="0" lang="da-DK" sz="2000">
          <a:solidFill>
            <a:schemeClr val="tx1"/>
          </a:solidFill>
          <a:latin typeface="+mn-lt"/>
          <a:ea typeface="+mn-ea"/>
          <a:cs typeface="+mn-cs"/>
        </a:defRPr>
      </a:lvl8pPr>
      <a:lvl9pPr marL="3886200" indent="-228600" algn="l" rtl="0" eaLnBrk="1" latinLnBrk="0" hangingPunct="1">
        <a:spcBef>
          <a:spcPct val="20000"/>
        </a:spcBef>
        <a:buChar char="•"/>
        <a:defRPr kumimoji="0" lang="da-DK" sz="2000">
          <a:solidFill>
            <a:schemeClr val="tx1"/>
          </a:solidFill>
          <a:latin typeface="+mn-lt"/>
          <a:ea typeface="+mn-ea"/>
          <a:cs typeface="+mn-cs"/>
        </a:defRPr>
      </a:lvl9pPr>
      <a:extLst/>
    </p:bodyStyle>
    <p:otherStyle>
      <a:lvl1pPr marL="0" algn="l" rtl="0" eaLnBrk="1" latinLnBrk="0" hangingPunct="1">
        <a:defRPr kumimoji="0" lang="da-DK">
          <a:solidFill>
            <a:schemeClr val="tx1"/>
          </a:solidFill>
          <a:latin typeface="+mn-lt"/>
          <a:ea typeface="+mn-ea"/>
          <a:cs typeface="+mn-cs"/>
        </a:defRPr>
      </a:lvl1pPr>
      <a:lvl2pPr marL="457200" algn="l" rtl="0" eaLnBrk="1" latinLnBrk="0" hangingPunct="1">
        <a:defRPr kumimoji="0" lang="da-DK">
          <a:solidFill>
            <a:schemeClr val="tx1"/>
          </a:solidFill>
          <a:latin typeface="+mn-lt"/>
          <a:ea typeface="+mn-ea"/>
          <a:cs typeface="+mn-cs"/>
        </a:defRPr>
      </a:lvl2pPr>
      <a:lvl3pPr marL="914400" algn="l" rtl="0" eaLnBrk="1" latinLnBrk="0" hangingPunct="1">
        <a:defRPr kumimoji="0" lang="da-DK">
          <a:solidFill>
            <a:schemeClr val="tx1"/>
          </a:solidFill>
          <a:latin typeface="+mn-lt"/>
          <a:ea typeface="+mn-ea"/>
          <a:cs typeface="+mn-cs"/>
        </a:defRPr>
      </a:lvl3pPr>
      <a:lvl4pPr marL="1371600" algn="l" rtl="0" eaLnBrk="1" latinLnBrk="0" hangingPunct="1">
        <a:defRPr kumimoji="0" lang="da-DK">
          <a:solidFill>
            <a:schemeClr val="tx1"/>
          </a:solidFill>
          <a:latin typeface="+mn-lt"/>
          <a:ea typeface="+mn-ea"/>
          <a:cs typeface="+mn-cs"/>
        </a:defRPr>
      </a:lvl4pPr>
      <a:lvl5pPr marL="1828800" algn="l" rtl="0" eaLnBrk="1" latinLnBrk="0" hangingPunct="1">
        <a:defRPr kumimoji="0" lang="da-DK">
          <a:solidFill>
            <a:schemeClr val="tx1"/>
          </a:solidFill>
          <a:latin typeface="+mn-lt"/>
          <a:ea typeface="+mn-ea"/>
          <a:cs typeface="+mn-cs"/>
        </a:defRPr>
      </a:lvl5pPr>
      <a:lvl6pPr marL="2286000" algn="l" rtl="0" eaLnBrk="1" latinLnBrk="0" hangingPunct="1">
        <a:defRPr kumimoji="0" lang="da-DK">
          <a:solidFill>
            <a:schemeClr val="tx1"/>
          </a:solidFill>
          <a:latin typeface="+mn-lt"/>
          <a:ea typeface="+mn-ea"/>
          <a:cs typeface="+mn-cs"/>
        </a:defRPr>
      </a:lvl6pPr>
      <a:lvl7pPr marL="2743200" algn="l" rtl="0" eaLnBrk="1" latinLnBrk="0" hangingPunct="1">
        <a:defRPr kumimoji="0" lang="da-DK">
          <a:solidFill>
            <a:schemeClr val="tx1"/>
          </a:solidFill>
          <a:latin typeface="+mn-lt"/>
          <a:ea typeface="+mn-ea"/>
          <a:cs typeface="+mn-cs"/>
        </a:defRPr>
      </a:lvl7pPr>
      <a:lvl8pPr marL="3200400" algn="l" rtl="0" eaLnBrk="1" latinLnBrk="0" hangingPunct="1">
        <a:defRPr kumimoji="0" lang="da-DK">
          <a:solidFill>
            <a:schemeClr val="tx1"/>
          </a:solidFill>
          <a:latin typeface="+mn-lt"/>
          <a:ea typeface="+mn-ea"/>
          <a:cs typeface="+mn-cs"/>
        </a:defRPr>
      </a:lvl8pPr>
      <a:lvl9pPr marL="3657600" algn="l" rtl="0" eaLnBrk="1" latinLnBrk="0" hangingPunct="1">
        <a:defRPr kumimoji="0" lang="da-DK">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th@teamabejdsliv.dk"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images.google.dk/imgres?imgurl=http://img.flipkart.com/bk_imgs/447/9780070598447.jpg&amp;imgrefurl=http://www.flipkart.com/southwest-airlines-way-jody-hoffer/0070598444-wmw3f9t13m&amp;usg=__biRbuYlSo7O4tlKif25mLFaLSI4=&amp;h=150&amp;w=97&amp;sz=9&amp;hl=da&amp;start=3&amp;um=1&amp;itbs=1&amp;tbnid=1LCgWVmoIt4OnM:&amp;tbnh=96&amp;tbnw=62&amp;prev=/images?q=J+H+Gittell&amp;um=1&amp;hl=da&amp;safe=off&amp;rlz=1T4ADFA_daDK367DK368&amp;tbs=isch:1"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Pladsholder til indhold 7"/>
          <p:cNvSpPr>
            <a:spLocks noGrp="1"/>
          </p:cNvSpPr>
          <p:nvPr>
            <p:ph idx="11"/>
          </p:nvPr>
        </p:nvSpPr>
        <p:spPr>
          <a:xfrm>
            <a:off x="325438" y="368300"/>
            <a:ext cx="8062912" cy="973138"/>
          </a:xfrm>
        </p:spPr>
        <p:txBody>
          <a:bodyPr/>
          <a:lstStyle/>
          <a:p>
            <a:r>
              <a:rPr lang="da-DK" dirty="0"/>
              <a:t>God kommunikation og godt kollegaskab</a:t>
            </a:r>
            <a:endParaRPr dirty="0"/>
          </a:p>
        </p:txBody>
      </p:sp>
      <p:sp>
        <p:nvSpPr>
          <p:cNvPr id="23554" name="Pladsholder til indhold 5"/>
          <p:cNvSpPr>
            <a:spLocks noGrp="1"/>
          </p:cNvSpPr>
          <p:nvPr>
            <p:ph idx="1"/>
          </p:nvPr>
        </p:nvSpPr>
        <p:spPr>
          <a:xfrm>
            <a:off x="331788" y="1593857"/>
            <a:ext cx="8077200" cy="503237"/>
          </a:xfrm>
        </p:spPr>
        <p:txBody>
          <a:bodyPr/>
          <a:lstStyle/>
          <a:p>
            <a:r>
              <a:rPr lang="da-DK" dirty="0"/>
              <a:t>Tirsdag den 5.december 2017 </a:t>
            </a:r>
          </a:p>
        </p:txBody>
      </p:sp>
      <p:sp>
        <p:nvSpPr>
          <p:cNvPr id="23555" name="Pladsholder til indhold 6"/>
          <p:cNvSpPr>
            <a:spLocks noGrp="1"/>
          </p:cNvSpPr>
          <p:nvPr>
            <p:ph idx="10"/>
          </p:nvPr>
        </p:nvSpPr>
        <p:spPr>
          <a:xfrm>
            <a:off x="325438" y="3756205"/>
            <a:ext cx="5111750" cy="944383"/>
          </a:xfrm>
        </p:spPr>
        <p:txBody>
          <a:bodyPr>
            <a:normAutofit/>
          </a:bodyPr>
          <a:lstStyle/>
          <a:p>
            <a:r>
              <a:rPr lang="da-DK" sz="1200" dirty="0"/>
              <a:t>Eva Thoft, konsulent, Cand. Techn. Soc., MPO, </a:t>
            </a:r>
            <a:r>
              <a:rPr lang="da-DK" sz="1200" dirty="0" err="1"/>
              <a:t>TeamArbejdsliv</a:t>
            </a:r>
            <a:br>
              <a:rPr lang="da-DK" sz="1200" dirty="0"/>
            </a:br>
            <a:r>
              <a:rPr lang="da-DK" sz="1200" dirty="0">
                <a:hlinkClick r:id="rId3"/>
              </a:rPr>
              <a:t>eth@teamarbejdsliv.dk</a:t>
            </a:r>
            <a:br>
              <a:rPr lang="da-DK" sz="1200" dirty="0"/>
            </a:br>
            <a:r>
              <a:rPr lang="da-DK" sz="1200" dirty="0"/>
              <a:t>mobil: 2091 7417</a:t>
            </a:r>
          </a:p>
          <a:p>
            <a:endParaRPr dirty="0"/>
          </a:p>
        </p:txBody>
      </p:sp>
      <p:sp>
        <p:nvSpPr>
          <p:cNvPr id="23556" name="Pladsholder til indhold 8"/>
          <p:cNvSpPr>
            <a:spLocks noGrp="1"/>
          </p:cNvSpPr>
          <p:nvPr>
            <p:ph idx="12"/>
          </p:nvPr>
        </p:nvSpPr>
        <p:spPr>
          <a:xfrm>
            <a:off x="331788" y="2168532"/>
            <a:ext cx="8077200" cy="720725"/>
          </a:xfrm>
        </p:spPr>
        <p:txBody>
          <a:bodyPr/>
          <a:lstStyle/>
          <a:p>
            <a:r>
              <a:rPr lang="da-DK" sz="1800" dirty="0">
                <a:solidFill>
                  <a:schemeClr val="tx1"/>
                </a:solidFill>
              </a:rPr>
              <a:t>Lufthavnskonference – BAU Transport og Engros</a:t>
            </a:r>
            <a:endParaRPr sz="1800" dirty="0">
              <a:solidFill>
                <a:schemeClr val="tx1"/>
              </a:solidFill>
            </a:endParaRPr>
          </a:p>
        </p:txBody>
      </p:sp>
      <p:pic>
        <p:nvPicPr>
          <p:cNvPr id="6" name="Picture 1">
            <a:extLst>
              <a:ext uri="{FF2B5EF4-FFF2-40B4-BE49-F238E27FC236}">
                <a16:creationId xmlns:a16="http://schemas.microsoft.com/office/drawing/2014/main" id="{DDD4F525-1122-466F-9EDA-CF25D3DE753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72684" y="1845475"/>
            <a:ext cx="2736304" cy="273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677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quarter" idx="16"/>
          </p:nvPr>
        </p:nvSpPr>
        <p:spPr/>
        <p:txBody>
          <a:bodyPr>
            <a:normAutofit/>
          </a:bodyPr>
          <a:lstStyle/>
          <a:p>
            <a:r>
              <a:rPr lang="da-DK" dirty="0"/>
              <a:t>Gittels undersøgelse af luftfartsselskaber</a:t>
            </a:r>
          </a:p>
        </p:txBody>
      </p:sp>
      <p:sp>
        <p:nvSpPr>
          <p:cNvPr id="3" name="Pladsholder til indhold 2"/>
          <p:cNvSpPr>
            <a:spLocks noGrp="1"/>
          </p:cNvSpPr>
          <p:nvPr>
            <p:ph sz="quarter" idx="15"/>
          </p:nvPr>
        </p:nvSpPr>
        <p:spPr>
          <a:xfrm>
            <a:off x="323528" y="2465512"/>
            <a:ext cx="8058472" cy="3051720"/>
          </a:xfrm>
        </p:spPr>
        <p:txBody>
          <a:bodyPr/>
          <a:lstStyle/>
          <a:p>
            <a:pPr>
              <a:defRPr/>
            </a:pPr>
            <a:r>
              <a:rPr lang="da-DK" sz="2000" dirty="0"/>
              <a:t>Lavere gate-tid pr. flyafgang</a:t>
            </a:r>
          </a:p>
          <a:p>
            <a:pPr>
              <a:defRPr/>
            </a:pPr>
            <a:r>
              <a:rPr lang="da-DK" sz="2000" dirty="0"/>
              <a:t>Færre medarbejdere pr. passager</a:t>
            </a:r>
          </a:p>
          <a:p>
            <a:pPr>
              <a:defRPr/>
            </a:pPr>
            <a:r>
              <a:rPr lang="da-DK" sz="2000" dirty="0"/>
              <a:t>Færre kundeklager</a:t>
            </a:r>
          </a:p>
          <a:p>
            <a:pPr>
              <a:defRPr/>
            </a:pPr>
            <a:r>
              <a:rPr lang="da-DK" sz="2000" dirty="0"/>
              <a:t>Færre mistede kufferter</a:t>
            </a:r>
          </a:p>
          <a:p>
            <a:pPr>
              <a:defRPr/>
            </a:pPr>
            <a:r>
              <a:rPr lang="da-DK" sz="2000" dirty="0"/>
              <a:t>Færre forsinkelser</a:t>
            </a:r>
          </a:p>
          <a:p>
            <a:pPr>
              <a:defRPr/>
            </a:pPr>
            <a:r>
              <a:rPr lang="da-DK" sz="2000" dirty="0"/>
              <a:t>Højere trivsel blandt de ansatte</a:t>
            </a:r>
          </a:p>
          <a:p>
            <a:endParaRPr lang="da-DK" dirty="0"/>
          </a:p>
        </p:txBody>
      </p:sp>
      <p:sp>
        <p:nvSpPr>
          <p:cNvPr id="4" name="Pladsholder til diasnummer 3"/>
          <p:cNvSpPr>
            <a:spLocks noGrp="1"/>
          </p:cNvSpPr>
          <p:nvPr>
            <p:ph type="sldNum" sz="quarter" idx="4"/>
          </p:nvPr>
        </p:nvSpPr>
        <p:spPr/>
        <p:txBody>
          <a:bodyPr/>
          <a:lstStyle/>
          <a:p>
            <a:fld id="{256D3EEF-DE4E-429D-8EC4-DDC531AFF587}" type="slidenum">
              <a:rPr lang="da-DK" smtClean="0"/>
              <a:pPr/>
              <a:t>10</a:t>
            </a:fld>
            <a:endParaRPr lang="da-DK" dirty="0"/>
          </a:p>
        </p:txBody>
      </p:sp>
      <p:sp>
        <p:nvSpPr>
          <p:cNvPr id="5" name="Pladsholder til dato 4"/>
          <p:cNvSpPr>
            <a:spLocks noGrp="1"/>
          </p:cNvSpPr>
          <p:nvPr>
            <p:ph type="dt" sz="half" idx="2"/>
          </p:nvPr>
        </p:nvSpPr>
        <p:spPr/>
        <p:txBody>
          <a:bodyPr/>
          <a:lstStyle/>
          <a:p>
            <a:pPr algn="r"/>
            <a:endParaRPr lang="da-DK" dirty="0"/>
          </a:p>
        </p:txBody>
      </p:sp>
      <p:pic>
        <p:nvPicPr>
          <p:cNvPr id="6" name="Picture 6" descr="http://t0.gstatic.com/images?q=tbn:1LCgWVmoIt4OnM:http://img.flipkart.com/bk_imgs/447/9780070598447.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2606" y="2636912"/>
            <a:ext cx="1263650"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kstboks 6"/>
          <p:cNvSpPr txBox="1"/>
          <p:nvPr/>
        </p:nvSpPr>
        <p:spPr>
          <a:xfrm>
            <a:off x="389389" y="1200807"/>
            <a:ext cx="7340025" cy="707886"/>
          </a:xfrm>
          <a:prstGeom prst="rect">
            <a:avLst/>
          </a:prstGeom>
          <a:noFill/>
        </p:spPr>
        <p:txBody>
          <a:bodyPr wrap="square" rtlCol="0">
            <a:spAutoFit/>
          </a:bodyPr>
          <a:lstStyle/>
          <a:p>
            <a:r>
              <a:rPr lang="da-DK" sz="2000" dirty="0"/>
              <a:t>Selskaber med godt samarbejde mellem faggrupper</a:t>
            </a:r>
          </a:p>
          <a:p>
            <a:r>
              <a:rPr lang="da-DK" sz="2000" dirty="0"/>
              <a:t>(relationel koordinering) havde:</a:t>
            </a:r>
          </a:p>
        </p:txBody>
      </p:sp>
    </p:spTree>
    <p:extLst>
      <p:ext uri="{BB962C8B-B14F-4D97-AF65-F5344CB8AC3E}">
        <p14:creationId xmlns:p14="http://schemas.microsoft.com/office/powerpoint/2010/main" val="561859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026"/>
          <p:cNvSpPr txBox="1">
            <a:spLocks noChangeArrowheads="1"/>
          </p:cNvSpPr>
          <p:nvPr/>
        </p:nvSpPr>
        <p:spPr bwMode="auto">
          <a:xfrm>
            <a:off x="609600" y="1600200"/>
            <a:ext cx="7696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endParaRPr lang="da-DK" altLang="da-DK" sz="3600">
              <a:latin typeface="Times New Roman" pitchFamily="18" charset="0"/>
            </a:endParaRPr>
          </a:p>
        </p:txBody>
      </p:sp>
      <p:sp>
        <p:nvSpPr>
          <p:cNvPr id="22531" name="Text Box 1027"/>
          <p:cNvSpPr txBox="1">
            <a:spLocks noChangeArrowheads="1"/>
          </p:cNvSpPr>
          <p:nvPr/>
        </p:nvSpPr>
        <p:spPr bwMode="auto">
          <a:xfrm>
            <a:off x="762000" y="2895600"/>
            <a:ext cx="7467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da-DK" sz="2000" dirty="0">
                <a:latin typeface="+mn-lt"/>
                <a:cs typeface="Arial" pitchFamily="34" charset="0"/>
              </a:rPr>
              <a:t>“</a:t>
            </a:r>
            <a:r>
              <a:rPr lang="en-US" altLang="da-DK" sz="2000" dirty="0" err="1">
                <a:latin typeface="+mn-lt"/>
                <a:cs typeface="Arial" pitchFamily="34" charset="0"/>
              </a:rPr>
              <a:t>Halvfems</a:t>
            </a:r>
            <a:r>
              <a:rPr lang="en-US" altLang="da-DK" sz="2000" dirty="0">
                <a:latin typeface="+mn-lt"/>
                <a:cs typeface="Arial" pitchFamily="34" charset="0"/>
              </a:rPr>
              <a:t> </a:t>
            </a:r>
            <a:r>
              <a:rPr lang="en-US" altLang="da-DK" sz="2000" dirty="0" err="1">
                <a:latin typeface="+mn-lt"/>
                <a:cs typeface="Arial" pitchFamily="34" charset="0"/>
              </a:rPr>
              <a:t>procent</a:t>
            </a:r>
            <a:r>
              <a:rPr lang="en-US" altLang="da-DK" sz="2000" dirty="0">
                <a:latin typeface="+mn-lt"/>
                <a:cs typeface="Arial" pitchFamily="34" charset="0"/>
              </a:rPr>
              <a:t> </a:t>
            </a:r>
            <a:r>
              <a:rPr lang="en-US" altLang="da-DK" sz="2000" dirty="0" err="1">
                <a:latin typeface="+mn-lt"/>
                <a:cs typeface="Arial" pitchFamily="34" charset="0"/>
              </a:rPr>
              <a:t>af</a:t>
            </a:r>
            <a:r>
              <a:rPr lang="en-US" altLang="da-DK" sz="2000" dirty="0">
                <a:latin typeface="+mn-lt"/>
                <a:cs typeface="Arial" pitchFamily="34" charset="0"/>
              </a:rPr>
              <a:t> </a:t>
            </a:r>
            <a:r>
              <a:rPr lang="en-US" altLang="da-DK" sz="2000" dirty="0" err="1">
                <a:latin typeface="+mn-lt"/>
                <a:cs typeface="Arial" pitchFamily="34" charset="0"/>
              </a:rPr>
              <a:t>dem</a:t>
            </a:r>
            <a:r>
              <a:rPr lang="en-US" altLang="da-DK" sz="2000" dirty="0">
                <a:latin typeface="+mn-lt"/>
                <a:cs typeface="Arial" pitchFamily="34" charset="0"/>
              </a:rPr>
              <a:t> </a:t>
            </a:r>
            <a:r>
              <a:rPr lang="en-US" altLang="da-DK" sz="2000" dirty="0" err="1">
                <a:latin typeface="+mn-lt"/>
                <a:cs typeface="Arial" pitchFamily="34" charset="0"/>
              </a:rPr>
              <a:t>på</a:t>
            </a:r>
            <a:r>
              <a:rPr lang="en-US" altLang="da-DK" sz="2000" dirty="0">
                <a:latin typeface="+mn-lt"/>
                <a:cs typeface="Arial" pitchFamily="34" charset="0"/>
              </a:rPr>
              <a:t> </a:t>
            </a:r>
            <a:r>
              <a:rPr lang="en-US" altLang="da-DK" sz="2000" dirty="0" err="1">
                <a:latin typeface="+mn-lt"/>
                <a:cs typeface="Arial" pitchFamily="34" charset="0"/>
              </a:rPr>
              <a:t>rampen</a:t>
            </a:r>
            <a:r>
              <a:rPr lang="en-US" altLang="da-DK" sz="2000" dirty="0">
                <a:latin typeface="+mn-lt"/>
                <a:cs typeface="Arial" pitchFamily="34" charset="0"/>
              </a:rPr>
              <a:t> </a:t>
            </a:r>
            <a:r>
              <a:rPr lang="en-US" altLang="da-DK" sz="2000" dirty="0" err="1">
                <a:latin typeface="+mn-lt"/>
                <a:cs typeface="Arial" pitchFamily="34" charset="0"/>
              </a:rPr>
              <a:t>er</a:t>
            </a:r>
            <a:r>
              <a:rPr lang="en-US" altLang="da-DK" sz="2000" dirty="0">
                <a:latin typeface="+mn-lt"/>
                <a:cs typeface="Arial" pitchFamily="34" charset="0"/>
              </a:rPr>
              <a:t> </a:t>
            </a:r>
            <a:r>
              <a:rPr lang="en-US" altLang="da-DK" sz="2000" dirty="0" err="1">
                <a:latin typeface="+mn-lt"/>
                <a:cs typeface="Arial" pitchFamily="34" charset="0"/>
              </a:rPr>
              <a:t>ligeglade</a:t>
            </a:r>
            <a:r>
              <a:rPr lang="en-US" altLang="da-DK" sz="2000" dirty="0">
                <a:latin typeface="+mn-lt"/>
                <a:cs typeface="Arial" pitchFamily="34" charset="0"/>
              </a:rPr>
              <a:t> med, </a:t>
            </a:r>
            <a:r>
              <a:rPr lang="en-US" altLang="da-DK" sz="2000" dirty="0" err="1">
                <a:latin typeface="+mn-lt"/>
                <a:cs typeface="Arial" pitchFamily="34" charset="0"/>
              </a:rPr>
              <a:t>hvad</a:t>
            </a:r>
            <a:r>
              <a:rPr lang="en-US" altLang="da-DK" sz="2000" dirty="0">
                <a:latin typeface="+mn-lt"/>
                <a:cs typeface="Arial" pitchFamily="34" charset="0"/>
              </a:rPr>
              <a:t> der </a:t>
            </a:r>
            <a:r>
              <a:rPr lang="en-US" altLang="da-DK" sz="2000" dirty="0" err="1">
                <a:latin typeface="+mn-lt"/>
                <a:cs typeface="Arial" pitchFamily="34" charset="0"/>
              </a:rPr>
              <a:t>sker</a:t>
            </a:r>
            <a:r>
              <a:rPr lang="en-US" altLang="da-DK" sz="2000" dirty="0">
                <a:latin typeface="+mn-lt"/>
                <a:cs typeface="Arial" pitchFamily="34" charset="0"/>
              </a:rPr>
              <a:t>. </a:t>
            </a:r>
            <a:r>
              <a:rPr lang="en-US" altLang="da-DK" sz="2000" dirty="0" err="1">
                <a:latin typeface="+mn-lt"/>
                <a:cs typeface="Arial" pitchFamily="34" charset="0"/>
              </a:rPr>
              <a:t>Selvom</a:t>
            </a:r>
            <a:r>
              <a:rPr lang="en-US" altLang="da-DK" sz="2000" dirty="0">
                <a:latin typeface="+mn-lt"/>
                <a:cs typeface="Arial" pitchFamily="34" charset="0"/>
              </a:rPr>
              <a:t> </a:t>
            </a:r>
            <a:r>
              <a:rPr lang="en-US" altLang="da-DK" sz="2000" dirty="0" err="1">
                <a:latin typeface="+mn-lt"/>
                <a:cs typeface="Arial" pitchFamily="34" charset="0"/>
              </a:rPr>
              <a:t>murene</a:t>
            </a:r>
            <a:r>
              <a:rPr lang="en-US" altLang="da-DK" sz="2000" dirty="0">
                <a:latin typeface="+mn-lt"/>
                <a:cs typeface="Arial" pitchFamily="34" charset="0"/>
              </a:rPr>
              <a:t> </a:t>
            </a:r>
            <a:r>
              <a:rPr lang="en-US" altLang="da-DK" sz="2000" dirty="0" err="1">
                <a:latin typeface="+mn-lt"/>
                <a:cs typeface="Arial" pitchFamily="34" charset="0"/>
              </a:rPr>
              <a:t>faldt</a:t>
            </a:r>
            <a:r>
              <a:rPr lang="en-US" altLang="da-DK" sz="2000" dirty="0">
                <a:latin typeface="+mn-lt"/>
                <a:cs typeface="Arial" pitchFamily="34" charset="0"/>
              </a:rPr>
              <a:t> </a:t>
            </a:r>
            <a:r>
              <a:rPr lang="en-US" altLang="da-DK" sz="2000" dirty="0" err="1">
                <a:latin typeface="+mn-lt"/>
                <a:cs typeface="Arial" pitchFamily="34" charset="0"/>
              </a:rPr>
              <a:t>sammen</a:t>
            </a:r>
            <a:r>
              <a:rPr lang="en-US" altLang="da-DK" sz="2000" dirty="0">
                <a:latin typeface="+mn-lt"/>
                <a:cs typeface="Arial" pitchFamily="34" charset="0"/>
              </a:rPr>
              <a:t>. </a:t>
            </a:r>
            <a:r>
              <a:rPr lang="en-US" altLang="da-DK" sz="2000" dirty="0" err="1">
                <a:latin typeface="+mn-lt"/>
                <a:cs typeface="Arial" pitchFamily="34" charset="0"/>
              </a:rPr>
              <a:t>Så</a:t>
            </a:r>
            <a:r>
              <a:rPr lang="en-US" altLang="da-DK" sz="2000" dirty="0">
                <a:latin typeface="+mn-lt"/>
                <a:cs typeface="Arial" pitchFamily="34" charset="0"/>
              </a:rPr>
              <a:t> </a:t>
            </a:r>
            <a:r>
              <a:rPr lang="en-US" altLang="da-DK" sz="2000" dirty="0" err="1">
                <a:latin typeface="+mn-lt"/>
                <a:cs typeface="Arial" pitchFamily="34" charset="0"/>
              </a:rPr>
              <a:t>længe</a:t>
            </a:r>
            <a:r>
              <a:rPr lang="en-US" altLang="da-DK" sz="2000" dirty="0">
                <a:latin typeface="+mn-lt"/>
                <a:cs typeface="Arial" pitchFamily="34" charset="0"/>
              </a:rPr>
              <a:t> de bare </a:t>
            </a:r>
            <a:r>
              <a:rPr lang="en-US" altLang="da-DK" sz="2000" dirty="0" err="1">
                <a:latin typeface="+mn-lt"/>
                <a:cs typeface="Arial" pitchFamily="34" charset="0"/>
              </a:rPr>
              <a:t>får</a:t>
            </a:r>
            <a:r>
              <a:rPr lang="en-US" altLang="da-DK" sz="2000" dirty="0">
                <a:latin typeface="+mn-lt"/>
                <a:cs typeface="Arial" pitchFamily="34" charset="0"/>
              </a:rPr>
              <a:t> </a:t>
            </a:r>
            <a:r>
              <a:rPr lang="en-US" altLang="da-DK" sz="2000" dirty="0" err="1">
                <a:latin typeface="+mn-lt"/>
                <a:cs typeface="Arial" pitchFamily="34" charset="0"/>
              </a:rPr>
              <a:t>deres</a:t>
            </a:r>
            <a:r>
              <a:rPr lang="en-US" altLang="da-DK" sz="2000" dirty="0">
                <a:latin typeface="+mn-lt"/>
                <a:cs typeface="Arial" pitchFamily="34" charset="0"/>
              </a:rPr>
              <a:t> </a:t>
            </a:r>
            <a:r>
              <a:rPr lang="en-US" altLang="da-DK" sz="2000" dirty="0" err="1">
                <a:latin typeface="+mn-lt"/>
                <a:cs typeface="Arial" pitchFamily="34" charset="0"/>
              </a:rPr>
              <a:t>løncheck</a:t>
            </a:r>
            <a:r>
              <a:rPr lang="en-US" altLang="da-DK" sz="2000" dirty="0">
                <a:latin typeface="+mn-lt"/>
                <a:cs typeface="Arial" pitchFamily="34" charset="0"/>
              </a:rPr>
              <a:t>.”</a:t>
            </a:r>
          </a:p>
        </p:txBody>
      </p:sp>
      <p:sp>
        <p:nvSpPr>
          <p:cNvPr id="10244" name="Oval 1028"/>
          <p:cNvSpPr>
            <a:spLocks noChangeArrowheads="1"/>
          </p:cNvSpPr>
          <p:nvPr/>
        </p:nvSpPr>
        <p:spPr bwMode="auto">
          <a:xfrm>
            <a:off x="1295400" y="1066800"/>
            <a:ext cx="6248400" cy="1295400"/>
          </a:xfrm>
          <a:prstGeom prst="ellipse">
            <a:avLst/>
          </a:prstGeom>
          <a:solidFill>
            <a:schemeClr val="bg1">
              <a:lumMod val="95000"/>
            </a:schemeClr>
          </a:solidFill>
          <a:ln w="9525">
            <a:solidFill>
              <a:schemeClr val="tx1"/>
            </a:solidFill>
            <a:round/>
            <a:headEnd/>
            <a:tailEnd/>
          </a:ln>
        </p:spPr>
        <p:txBody>
          <a:bodyPr wrap="none" anchor="ctr"/>
          <a:lstStyle/>
          <a:p>
            <a:pPr>
              <a:defRPr/>
            </a:pPr>
            <a:endParaRPr lang="da-DK"/>
          </a:p>
        </p:txBody>
      </p:sp>
      <p:sp>
        <p:nvSpPr>
          <p:cNvPr id="22533" name="Text Box 1029"/>
          <p:cNvSpPr txBox="1">
            <a:spLocks noChangeArrowheads="1"/>
          </p:cNvSpPr>
          <p:nvPr/>
        </p:nvSpPr>
        <p:spPr bwMode="auto">
          <a:xfrm>
            <a:off x="2286000" y="1371600"/>
            <a:ext cx="4724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da-DK" sz="4000" dirty="0">
                <a:latin typeface="Times New Roman" pitchFamily="18" charset="0"/>
              </a:rPr>
              <a:t>AMA: </a:t>
            </a:r>
            <a:r>
              <a:rPr lang="en-US" altLang="da-DK" sz="4000" dirty="0" err="1">
                <a:latin typeface="Times New Roman" pitchFamily="18" charset="0"/>
              </a:rPr>
              <a:t>Fælles</a:t>
            </a:r>
            <a:r>
              <a:rPr lang="en-US" altLang="da-DK" sz="4000" dirty="0">
                <a:latin typeface="Times New Roman" pitchFamily="18" charset="0"/>
              </a:rPr>
              <a:t> </a:t>
            </a:r>
            <a:r>
              <a:rPr lang="en-US" altLang="da-DK" sz="4000" dirty="0" err="1">
                <a:latin typeface="Times New Roman" pitchFamily="18" charset="0"/>
              </a:rPr>
              <a:t>mål</a:t>
            </a:r>
            <a:endParaRPr lang="en-US" altLang="da-DK" sz="4000" dirty="0">
              <a:latin typeface="Times New Roman" pitchFamily="18" charset="0"/>
            </a:endParaRPr>
          </a:p>
        </p:txBody>
      </p:sp>
      <p:sp>
        <p:nvSpPr>
          <p:cNvPr id="22534" name="Tekstboks 4"/>
          <p:cNvSpPr txBox="1">
            <a:spLocks noChangeArrowheads="1"/>
          </p:cNvSpPr>
          <p:nvPr/>
        </p:nvSpPr>
        <p:spPr bwMode="auto">
          <a:xfrm>
            <a:off x="781050" y="6210300"/>
            <a:ext cx="1800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da-DK" altLang="da-DK" sz="1800"/>
              <a:t>Efter Gittell</a:t>
            </a:r>
          </a:p>
        </p:txBody>
      </p:sp>
    </p:spTree>
    <p:extLst>
      <p:ext uri="{BB962C8B-B14F-4D97-AF65-F5344CB8AC3E}">
        <p14:creationId xmlns:p14="http://schemas.microsoft.com/office/powerpoint/2010/main" val="3166805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609600" y="990600"/>
            <a:ext cx="7696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endParaRPr lang="da-DK" altLang="da-DK" sz="3600">
              <a:latin typeface="Times New Roman" pitchFamily="18" charset="0"/>
            </a:endParaRPr>
          </a:p>
        </p:txBody>
      </p:sp>
      <p:sp>
        <p:nvSpPr>
          <p:cNvPr id="24579" name="Text Box 3"/>
          <p:cNvSpPr txBox="1">
            <a:spLocks noChangeArrowheads="1"/>
          </p:cNvSpPr>
          <p:nvPr/>
        </p:nvSpPr>
        <p:spPr bwMode="auto">
          <a:xfrm>
            <a:off x="754782" y="2630943"/>
            <a:ext cx="7467600" cy="1015663"/>
          </a:xfrm>
          <a:prstGeom prst="rect">
            <a:avLst/>
          </a:prstGeom>
          <a:noFill/>
          <a:ln w="9525">
            <a:noFill/>
            <a:miter lim="800000"/>
            <a:headEnd/>
            <a:tailEnd/>
          </a:ln>
        </p:spPr>
        <p:txBody>
          <a:bodyPr>
            <a:spAutoFit/>
          </a:bodyPr>
          <a:lstStyle/>
          <a:p>
            <a:pPr algn="ctr">
              <a:spcBef>
                <a:spcPct val="50000"/>
              </a:spcBef>
              <a:defRPr/>
            </a:pPr>
            <a:r>
              <a:rPr lang="da-DK" sz="2000" dirty="0">
                <a:latin typeface="+mn-lt"/>
              </a:rPr>
              <a:t>“Jeg har aldrig set så mange mennesker arbejde så hårdt. Man kan se folk tjekke deres ure for at sikre ‘</a:t>
            </a:r>
            <a:r>
              <a:rPr lang="da-DK" sz="2000" dirty="0" err="1">
                <a:latin typeface="+mn-lt"/>
              </a:rPr>
              <a:t>departure</a:t>
            </a:r>
            <a:r>
              <a:rPr lang="da-DK" sz="2000" dirty="0">
                <a:latin typeface="+mn-lt"/>
              </a:rPr>
              <a:t>’ til tiden’. De arbejder virkeligt hårdt. Når det så er klaret, er man tilbage til </a:t>
            </a:r>
            <a:r>
              <a:rPr lang="da-DK" sz="2000" dirty="0" err="1">
                <a:latin typeface="+mn-lt"/>
              </a:rPr>
              <a:t>schedule</a:t>
            </a:r>
            <a:r>
              <a:rPr lang="da-DK" sz="2000" dirty="0">
                <a:latin typeface="+mn-lt"/>
              </a:rPr>
              <a:t>”</a:t>
            </a:r>
          </a:p>
        </p:txBody>
      </p:sp>
      <p:sp>
        <p:nvSpPr>
          <p:cNvPr id="19460" name="Oval 4"/>
          <p:cNvSpPr>
            <a:spLocks noChangeArrowheads="1"/>
          </p:cNvSpPr>
          <p:nvPr/>
        </p:nvSpPr>
        <p:spPr bwMode="auto">
          <a:xfrm>
            <a:off x="914400" y="762000"/>
            <a:ext cx="7239000" cy="1371600"/>
          </a:xfrm>
          <a:prstGeom prst="ellipse">
            <a:avLst/>
          </a:prstGeom>
          <a:solidFill>
            <a:srgbClr val="FF9933"/>
          </a:solidFill>
          <a:ln w="9525">
            <a:solidFill>
              <a:schemeClr val="tx1"/>
            </a:solidFill>
            <a:round/>
            <a:headEnd/>
            <a:tailEnd/>
          </a:ln>
        </p:spPr>
        <p:txBody>
          <a:bodyPr wrap="none" anchor="ctr"/>
          <a:lstStyle/>
          <a:p>
            <a:pPr>
              <a:defRPr/>
            </a:pPr>
            <a:endParaRPr lang="da-DK"/>
          </a:p>
        </p:txBody>
      </p:sp>
      <p:sp>
        <p:nvSpPr>
          <p:cNvPr id="23557" name="Text Box 5"/>
          <p:cNvSpPr txBox="1">
            <a:spLocks noChangeArrowheads="1"/>
          </p:cNvSpPr>
          <p:nvPr/>
        </p:nvSpPr>
        <p:spPr bwMode="auto">
          <a:xfrm>
            <a:off x="2057400" y="1016000"/>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da-DK" sz="4000" dirty="0">
                <a:latin typeface="Times New Roman" pitchFamily="18" charset="0"/>
              </a:rPr>
              <a:t>SWA: </a:t>
            </a:r>
            <a:r>
              <a:rPr lang="en-US" altLang="da-DK" sz="4000" dirty="0" err="1">
                <a:latin typeface="Times New Roman" pitchFamily="18" charset="0"/>
              </a:rPr>
              <a:t>Fælles</a:t>
            </a:r>
            <a:r>
              <a:rPr lang="en-US" altLang="da-DK" sz="4000" dirty="0">
                <a:latin typeface="Times New Roman" pitchFamily="18" charset="0"/>
              </a:rPr>
              <a:t> </a:t>
            </a:r>
            <a:r>
              <a:rPr lang="en-US" altLang="da-DK" sz="4000" dirty="0" err="1">
                <a:latin typeface="Times New Roman" pitchFamily="18" charset="0"/>
              </a:rPr>
              <a:t>mål</a:t>
            </a:r>
            <a:endParaRPr lang="en-US" altLang="da-DK" sz="4000" dirty="0">
              <a:latin typeface="Times New Roman" pitchFamily="18" charset="0"/>
            </a:endParaRPr>
          </a:p>
        </p:txBody>
      </p:sp>
      <p:sp>
        <p:nvSpPr>
          <p:cNvPr id="23558" name="Tekstboks 4"/>
          <p:cNvSpPr txBox="1">
            <a:spLocks noChangeArrowheads="1"/>
          </p:cNvSpPr>
          <p:nvPr/>
        </p:nvSpPr>
        <p:spPr bwMode="auto">
          <a:xfrm>
            <a:off x="781050" y="6210300"/>
            <a:ext cx="1800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da-DK" altLang="da-DK" sz="1800"/>
              <a:t>Efter Gittell</a:t>
            </a:r>
          </a:p>
        </p:txBody>
      </p:sp>
    </p:spTree>
    <p:extLst>
      <p:ext uri="{BB962C8B-B14F-4D97-AF65-F5344CB8AC3E}">
        <p14:creationId xmlns:p14="http://schemas.microsoft.com/office/powerpoint/2010/main" val="3508728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685800" y="914400"/>
            <a:ext cx="7696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da-DK" sz="3600">
                <a:latin typeface="Times New Roman" pitchFamily="18" charset="0"/>
              </a:rPr>
              <a:t>Site 1:  Mutual Respect</a:t>
            </a:r>
          </a:p>
        </p:txBody>
      </p:sp>
      <p:sp>
        <p:nvSpPr>
          <p:cNvPr id="27651" name="Text Box 3"/>
          <p:cNvSpPr txBox="1">
            <a:spLocks noChangeArrowheads="1"/>
          </p:cNvSpPr>
          <p:nvPr/>
        </p:nvSpPr>
        <p:spPr bwMode="auto">
          <a:xfrm>
            <a:off x="990600" y="2133600"/>
            <a:ext cx="7467600" cy="1631216"/>
          </a:xfrm>
          <a:prstGeom prst="rect">
            <a:avLst/>
          </a:prstGeom>
          <a:noFill/>
          <a:ln w="9525">
            <a:noFill/>
            <a:miter lim="800000"/>
            <a:headEnd/>
            <a:tailEnd/>
          </a:ln>
        </p:spPr>
        <p:txBody>
          <a:bodyPr>
            <a:spAutoFit/>
          </a:bodyPr>
          <a:lstStyle/>
          <a:p>
            <a:pPr algn="ctr">
              <a:spcBef>
                <a:spcPct val="50000"/>
              </a:spcBef>
              <a:defRPr/>
            </a:pPr>
            <a:r>
              <a:rPr lang="da-DK" sz="2000" dirty="0">
                <a:latin typeface="+mn-lt"/>
              </a:rPr>
              <a:t>“Der arbejder folk her, som mener de er mere værd end andre.  Check –in og billetfolk mener de betyder mere end rampen. På rampen synes de, at de er bedre end flyrengøring – det er et tøse job. Flyrengøringsfolkene ser ned på rengøring på landsite, og mekanikerne synes rampen er en bande bagageslæbere.”</a:t>
            </a:r>
          </a:p>
        </p:txBody>
      </p:sp>
      <p:sp>
        <p:nvSpPr>
          <p:cNvPr id="14340" name="Oval 4"/>
          <p:cNvSpPr>
            <a:spLocks noChangeArrowheads="1"/>
          </p:cNvSpPr>
          <p:nvPr/>
        </p:nvSpPr>
        <p:spPr bwMode="auto">
          <a:xfrm>
            <a:off x="990600" y="457200"/>
            <a:ext cx="6934200" cy="1219200"/>
          </a:xfrm>
          <a:prstGeom prst="ellipse">
            <a:avLst/>
          </a:prstGeom>
          <a:solidFill>
            <a:schemeClr val="bg1">
              <a:lumMod val="95000"/>
            </a:schemeClr>
          </a:solidFill>
          <a:ln w="9525">
            <a:solidFill>
              <a:schemeClr val="tx1"/>
            </a:solidFill>
            <a:round/>
            <a:headEnd/>
            <a:tailEnd/>
          </a:ln>
        </p:spPr>
        <p:txBody>
          <a:bodyPr wrap="none" anchor="ctr"/>
          <a:lstStyle/>
          <a:p>
            <a:pPr>
              <a:defRPr/>
            </a:pPr>
            <a:endParaRPr lang="da-DK"/>
          </a:p>
        </p:txBody>
      </p:sp>
      <p:sp>
        <p:nvSpPr>
          <p:cNvPr id="26629" name="Text Box 5"/>
          <p:cNvSpPr txBox="1">
            <a:spLocks noChangeArrowheads="1"/>
          </p:cNvSpPr>
          <p:nvPr/>
        </p:nvSpPr>
        <p:spPr bwMode="auto">
          <a:xfrm>
            <a:off x="1905000" y="762000"/>
            <a:ext cx="5638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da-DK" sz="4000" dirty="0">
                <a:latin typeface="Times New Roman" pitchFamily="18" charset="0"/>
              </a:rPr>
              <a:t>AMA: </a:t>
            </a:r>
            <a:r>
              <a:rPr lang="en-US" altLang="da-DK" sz="4000" dirty="0" err="1">
                <a:latin typeface="Times New Roman" pitchFamily="18" charset="0"/>
              </a:rPr>
              <a:t>Gensidig</a:t>
            </a:r>
            <a:r>
              <a:rPr lang="en-US" altLang="da-DK" sz="4000" dirty="0">
                <a:latin typeface="Times New Roman" pitchFamily="18" charset="0"/>
              </a:rPr>
              <a:t> </a:t>
            </a:r>
            <a:r>
              <a:rPr lang="en-US" altLang="da-DK" sz="4000" dirty="0" err="1">
                <a:latin typeface="Times New Roman" pitchFamily="18" charset="0"/>
              </a:rPr>
              <a:t>respekt</a:t>
            </a:r>
            <a:endParaRPr lang="en-US" altLang="da-DK" sz="4000" dirty="0">
              <a:latin typeface="Times New Roman" pitchFamily="18" charset="0"/>
            </a:endParaRPr>
          </a:p>
        </p:txBody>
      </p:sp>
      <p:sp>
        <p:nvSpPr>
          <p:cNvPr id="26630" name="Tekstboks 4"/>
          <p:cNvSpPr txBox="1">
            <a:spLocks noChangeArrowheads="1"/>
          </p:cNvSpPr>
          <p:nvPr/>
        </p:nvSpPr>
        <p:spPr bwMode="auto">
          <a:xfrm>
            <a:off x="781050" y="6210300"/>
            <a:ext cx="1800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da-DK" altLang="da-DK" sz="1800"/>
              <a:t>Efter Gittell</a:t>
            </a:r>
          </a:p>
        </p:txBody>
      </p:sp>
    </p:spTree>
    <p:extLst>
      <p:ext uri="{BB962C8B-B14F-4D97-AF65-F5344CB8AC3E}">
        <p14:creationId xmlns:p14="http://schemas.microsoft.com/office/powerpoint/2010/main" val="613791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762000" y="838200"/>
            <a:ext cx="7696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da-DK" sz="3600">
                <a:latin typeface="Times New Roman" pitchFamily="18" charset="0"/>
              </a:rPr>
              <a:t>Site 2:  Mutual Respect</a:t>
            </a:r>
          </a:p>
        </p:txBody>
      </p:sp>
      <p:sp>
        <p:nvSpPr>
          <p:cNvPr id="28675" name="Text Box 3"/>
          <p:cNvSpPr txBox="1">
            <a:spLocks noChangeArrowheads="1"/>
          </p:cNvSpPr>
          <p:nvPr/>
        </p:nvSpPr>
        <p:spPr bwMode="auto">
          <a:xfrm>
            <a:off x="838200" y="2438400"/>
            <a:ext cx="7467600" cy="1323439"/>
          </a:xfrm>
          <a:prstGeom prst="rect">
            <a:avLst/>
          </a:prstGeom>
          <a:noFill/>
          <a:ln w="9525">
            <a:noFill/>
            <a:miter lim="800000"/>
            <a:headEnd/>
            <a:tailEnd/>
          </a:ln>
        </p:spPr>
        <p:txBody>
          <a:bodyPr>
            <a:spAutoFit/>
          </a:bodyPr>
          <a:lstStyle/>
          <a:p>
            <a:pPr algn="ctr">
              <a:spcBef>
                <a:spcPct val="50000"/>
              </a:spcBef>
              <a:defRPr/>
            </a:pPr>
            <a:r>
              <a:rPr lang="da-DK" sz="2000" dirty="0">
                <a:latin typeface="+mn-lt"/>
              </a:rPr>
              <a:t>“Ingen tager en andens arbejdsopgave for givet. Lufthavnsoperatøren er lige så betydningsfuld som piloten. Du kan altid regne med ham, der står ved siden af dig. Der er ikke en afdeling som betyder mere end en anden.”</a:t>
            </a:r>
          </a:p>
        </p:txBody>
      </p:sp>
      <p:sp>
        <p:nvSpPr>
          <p:cNvPr id="23556" name="Oval 4"/>
          <p:cNvSpPr>
            <a:spLocks noChangeArrowheads="1"/>
          </p:cNvSpPr>
          <p:nvPr/>
        </p:nvSpPr>
        <p:spPr bwMode="auto">
          <a:xfrm>
            <a:off x="1524000" y="685800"/>
            <a:ext cx="6096000" cy="1219200"/>
          </a:xfrm>
          <a:prstGeom prst="ellipse">
            <a:avLst/>
          </a:prstGeom>
          <a:solidFill>
            <a:srgbClr val="FF9933"/>
          </a:solidFill>
          <a:ln w="9525">
            <a:solidFill>
              <a:schemeClr val="accent3">
                <a:lumMod val="65000"/>
              </a:schemeClr>
            </a:solidFill>
            <a:round/>
            <a:headEnd/>
            <a:tailEnd/>
          </a:ln>
        </p:spPr>
        <p:txBody>
          <a:bodyPr wrap="none" anchor="ctr"/>
          <a:lstStyle/>
          <a:p>
            <a:pPr>
              <a:defRPr/>
            </a:pPr>
            <a:endParaRPr lang="da-DK"/>
          </a:p>
        </p:txBody>
      </p:sp>
      <p:sp>
        <p:nvSpPr>
          <p:cNvPr id="27653" name="Text Box 5"/>
          <p:cNvSpPr txBox="1">
            <a:spLocks noChangeArrowheads="1"/>
          </p:cNvSpPr>
          <p:nvPr/>
        </p:nvSpPr>
        <p:spPr bwMode="auto">
          <a:xfrm>
            <a:off x="2286000" y="914400"/>
            <a:ext cx="4800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endParaRPr lang="da-DK" altLang="da-DK" sz="4000">
              <a:latin typeface="Times New Roman" pitchFamily="18" charset="0"/>
            </a:endParaRPr>
          </a:p>
        </p:txBody>
      </p:sp>
      <p:sp>
        <p:nvSpPr>
          <p:cNvPr id="27654" name="Text Box 6"/>
          <p:cNvSpPr txBox="1">
            <a:spLocks noChangeArrowheads="1"/>
          </p:cNvSpPr>
          <p:nvPr/>
        </p:nvSpPr>
        <p:spPr bwMode="auto">
          <a:xfrm>
            <a:off x="2133600" y="990600"/>
            <a:ext cx="5181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da-DK" sz="4000">
                <a:latin typeface="Times New Roman" pitchFamily="18" charset="0"/>
              </a:rPr>
              <a:t>SWA:  Gensidig respekt</a:t>
            </a:r>
          </a:p>
        </p:txBody>
      </p:sp>
      <p:sp>
        <p:nvSpPr>
          <p:cNvPr id="27655" name="Tekstboks 4"/>
          <p:cNvSpPr txBox="1">
            <a:spLocks noChangeArrowheads="1"/>
          </p:cNvSpPr>
          <p:nvPr/>
        </p:nvSpPr>
        <p:spPr bwMode="auto">
          <a:xfrm>
            <a:off x="781050" y="6210300"/>
            <a:ext cx="1800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da-DK" altLang="da-DK" sz="1800"/>
              <a:t>Efter Gittell</a:t>
            </a:r>
          </a:p>
        </p:txBody>
      </p:sp>
    </p:spTree>
    <p:extLst>
      <p:ext uri="{BB962C8B-B14F-4D97-AF65-F5344CB8AC3E}">
        <p14:creationId xmlns:p14="http://schemas.microsoft.com/office/powerpoint/2010/main" val="4003553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371600" y="1066800"/>
            <a:ext cx="6477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endParaRPr lang="da-DK" altLang="da-DK" sz="3600">
              <a:latin typeface="Times New Roman" pitchFamily="18" charset="0"/>
            </a:endParaRPr>
          </a:p>
        </p:txBody>
      </p:sp>
      <p:sp>
        <p:nvSpPr>
          <p:cNvPr id="19459" name="Text Box 3"/>
          <p:cNvSpPr txBox="1">
            <a:spLocks noChangeArrowheads="1"/>
          </p:cNvSpPr>
          <p:nvPr/>
        </p:nvSpPr>
        <p:spPr bwMode="auto">
          <a:xfrm>
            <a:off x="990600" y="2362200"/>
            <a:ext cx="7467600" cy="1323439"/>
          </a:xfrm>
          <a:prstGeom prst="rect">
            <a:avLst/>
          </a:prstGeom>
          <a:noFill/>
          <a:ln w="9525">
            <a:noFill/>
            <a:miter lim="800000"/>
            <a:headEnd/>
            <a:tailEnd/>
          </a:ln>
        </p:spPr>
        <p:txBody>
          <a:bodyPr>
            <a:spAutoFit/>
          </a:bodyPr>
          <a:lstStyle/>
          <a:p>
            <a:pPr algn="ctr">
              <a:spcBef>
                <a:spcPct val="50000"/>
              </a:spcBef>
              <a:defRPr/>
            </a:pPr>
            <a:r>
              <a:rPr lang="en-US" sz="2000" dirty="0">
                <a:latin typeface="+mn-lt"/>
              </a:rPr>
              <a:t>“Her </a:t>
            </a:r>
            <a:r>
              <a:rPr lang="en-US" sz="2000" dirty="0" err="1">
                <a:latin typeface="+mn-lt"/>
              </a:rPr>
              <a:t>kommunikerer</a:t>
            </a:r>
            <a:r>
              <a:rPr lang="en-US" sz="2000" dirty="0">
                <a:latin typeface="+mn-lt"/>
              </a:rPr>
              <a:t> vi </a:t>
            </a:r>
            <a:r>
              <a:rPr lang="en-US" sz="2000" dirty="0" err="1">
                <a:latin typeface="+mn-lt"/>
              </a:rPr>
              <a:t>ikke</a:t>
            </a:r>
            <a:r>
              <a:rPr lang="en-US" sz="2000" dirty="0">
                <a:latin typeface="+mn-lt"/>
              </a:rPr>
              <a:t>. </a:t>
            </a:r>
            <a:r>
              <a:rPr lang="en-US" sz="2000" dirty="0" err="1">
                <a:latin typeface="+mn-lt"/>
              </a:rPr>
              <a:t>Nogle</a:t>
            </a:r>
            <a:r>
              <a:rPr lang="en-US" sz="2000" dirty="0">
                <a:latin typeface="+mn-lt"/>
              </a:rPr>
              <a:t> </a:t>
            </a:r>
            <a:r>
              <a:rPr lang="en-US" sz="2000" dirty="0" err="1">
                <a:latin typeface="+mn-lt"/>
              </a:rPr>
              <a:t>gange</a:t>
            </a:r>
            <a:r>
              <a:rPr lang="en-US" sz="2000" dirty="0">
                <a:latin typeface="+mn-lt"/>
              </a:rPr>
              <a:t> </a:t>
            </a:r>
            <a:r>
              <a:rPr lang="en-US" sz="2000" dirty="0" err="1">
                <a:latin typeface="+mn-lt"/>
              </a:rPr>
              <a:t>står</a:t>
            </a:r>
            <a:r>
              <a:rPr lang="en-US" sz="2000" dirty="0">
                <a:latin typeface="+mn-lt"/>
              </a:rPr>
              <a:t> man </a:t>
            </a:r>
            <a:r>
              <a:rPr lang="en-US" sz="2000" dirty="0" err="1">
                <a:latin typeface="+mn-lt"/>
              </a:rPr>
              <a:t>uden</a:t>
            </a:r>
            <a:r>
              <a:rPr lang="en-US" sz="2000" dirty="0">
                <a:latin typeface="+mn-lt"/>
              </a:rPr>
              <a:t> at vide </a:t>
            </a:r>
            <a:r>
              <a:rPr lang="en-US" sz="2000" dirty="0" err="1">
                <a:latin typeface="+mn-lt"/>
              </a:rPr>
              <a:t>noget</a:t>
            </a:r>
            <a:r>
              <a:rPr lang="en-US" sz="2000" dirty="0">
                <a:latin typeface="+mn-lt"/>
              </a:rPr>
              <a:t>. </a:t>
            </a:r>
            <a:r>
              <a:rPr lang="en-US" sz="2000" dirty="0" err="1">
                <a:latin typeface="+mn-lt"/>
              </a:rPr>
              <a:t>Ude</a:t>
            </a:r>
            <a:r>
              <a:rPr lang="en-US" sz="2000" dirty="0">
                <a:latin typeface="+mn-lt"/>
              </a:rPr>
              <a:t> </a:t>
            </a:r>
            <a:r>
              <a:rPr lang="en-US" sz="2000" dirty="0" err="1">
                <a:latin typeface="+mn-lt"/>
              </a:rPr>
              <a:t>ved</a:t>
            </a:r>
            <a:r>
              <a:rPr lang="en-US" sz="2000" dirty="0">
                <a:latin typeface="+mn-lt"/>
              </a:rPr>
              <a:t> </a:t>
            </a:r>
            <a:r>
              <a:rPr lang="en-US" sz="2000" dirty="0" err="1">
                <a:latin typeface="+mn-lt"/>
              </a:rPr>
              <a:t>gaten</a:t>
            </a:r>
            <a:r>
              <a:rPr lang="en-US" sz="2000" dirty="0">
                <a:latin typeface="+mn-lt"/>
              </a:rPr>
              <a:t>, - </a:t>
            </a:r>
            <a:r>
              <a:rPr lang="en-US" sz="2000" dirty="0" err="1">
                <a:latin typeface="+mn-lt"/>
              </a:rPr>
              <a:t>jeg</a:t>
            </a:r>
            <a:r>
              <a:rPr lang="en-US" sz="2000" dirty="0">
                <a:latin typeface="+mn-lt"/>
              </a:rPr>
              <a:t> </a:t>
            </a:r>
            <a:r>
              <a:rPr lang="en-US" sz="2000" dirty="0" err="1">
                <a:latin typeface="+mn-lt"/>
              </a:rPr>
              <a:t>kan</a:t>
            </a:r>
            <a:r>
              <a:rPr lang="en-US" sz="2000" dirty="0">
                <a:latin typeface="+mn-lt"/>
              </a:rPr>
              <a:t> </a:t>
            </a:r>
            <a:r>
              <a:rPr lang="en-US" sz="2000" dirty="0" err="1">
                <a:latin typeface="+mn-lt"/>
              </a:rPr>
              <a:t>ikke</a:t>
            </a:r>
            <a:r>
              <a:rPr lang="en-US" sz="2000" dirty="0">
                <a:latin typeface="+mn-lt"/>
              </a:rPr>
              <a:t> </a:t>
            </a:r>
            <a:r>
              <a:rPr lang="en-US" sz="2000" dirty="0" err="1">
                <a:latin typeface="+mn-lt"/>
              </a:rPr>
              <a:t>sige</a:t>
            </a:r>
            <a:r>
              <a:rPr lang="en-US" sz="2000" dirty="0">
                <a:latin typeface="+mn-lt"/>
              </a:rPr>
              <a:t> </a:t>
            </a:r>
            <a:r>
              <a:rPr lang="en-US" sz="2000" dirty="0" err="1">
                <a:latin typeface="+mn-lt"/>
              </a:rPr>
              <a:t>hvor</a:t>
            </a:r>
            <a:r>
              <a:rPr lang="en-US" sz="2000" dirty="0">
                <a:latin typeface="+mn-lt"/>
              </a:rPr>
              <a:t> mange </a:t>
            </a:r>
            <a:r>
              <a:rPr lang="en-US" sz="2000" dirty="0" err="1">
                <a:latin typeface="+mn-lt"/>
              </a:rPr>
              <a:t>gange</a:t>
            </a:r>
            <a:r>
              <a:rPr lang="en-US" sz="2000" dirty="0">
                <a:latin typeface="+mn-lt"/>
              </a:rPr>
              <a:t>, man </a:t>
            </a:r>
            <a:r>
              <a:rPr lang="en-US" sz="2000" dirty="0" err="1">
                <a:latin typeface="+mn-lt"/>
              </a:rPr>
              <a:t>får</a:t>
            </a:r>
            <a:r>
              <a:rPr lang="en-US" sz="2000" dirty="0">
                <a:latin typeface="+mn-lt"/>
              </a:rPr>
              <a:t> </a:t>
            </a:r>
            <a:r>
              <a:rPr lang="en-US" sz="2000" dirty="0" err="1">
                <a:latin typeface="+mn-lt"/>
              </a:rPr>
              <a:t>forkert</a:t>
            </a:r>
            <a:r>
              <a:rPr lang="en-US" sz="2000" dirty="0">
                <a:latin typeface="+mn-lt"/>
              </a:rPr>
              <a:t> information </a:t>
            </a:r>
            <a:r>
              <a:rPr lang="en-US" sz="2000" dirty="0" err="1">
                <a:latin typeface="+mn-lt"/>
              </a:rPr>
              <a:t>fra</a:t>
            </a:r>
            <a:r>
              <a:rPr lang="en-US" sz="2000" dirty="0">
                <a:latin typeface="+mn-lt"/>
              </a:rPr>
              <a:t> ‘operations’…</a:t>
            </a:r>
            <a:r>
              <a:rPr lang="en-US" sz="2000" dirty="0" err="1">
                <a:latin typeface="+mn-lt"/>
              </a:rPr>
              <a:t>Det</a:t>
            </a:r>
            <a:r>
              <a:rPr lang="en-US" sz="2000" dirty="0">
                <a:latin typeface="+mn-lt"/>
              </a:rPr>
              <a:t> </a:t>
            </a:r>
            <a:r>
              <a:rPr lang="en-US" sz="2000" dirty="0" err="1">
                <a:latin typeface="+mn-lt"/>
              </a:rPr>
              <a:t>sværeste</a:t>
            </a:r>
            <a:r>
              <a:rPr lang="en-US" sz="2000" dirty="0">
                <a:latin typeface="+mn-lt"/>
              </a:rPr>
              <a:t> </a:t>
            </a:r>
            <a:r>
              <a:rPr lang="en-US" sz="2000" dirty="0" err="1">
                <a:latin typeface="+mn-lt"/>
              </a:rPr>
              <a:t>ved</a:t>
            </a:r>
            <a:r>
              <a:rPr lang="en-US" sz="2000" dirty="0">
                <a:latin typeface="+mn-lt"/>
              </a:rPr>
              <a:t> </a:t>
            </a:r>
            <a:r>
              <a:rPr lang="en-US" sz="2000" dirty="0" err="1">
                <a:latin typeface="+mn-lt"/>
              </a:rPr>
              <a:t>gaten</a:t>
            </a:r>
            <a:r>
              <a:rPr lang="en-US" sz="2000" dirty="0">
                <a:latin typeface="+mn-lt"/>
              </a:rPr>
              <a:t> </a:t>
            </a:r>
            <a:r>
              <a:rPr lang="en-US" sz="2000" dirty="0" err="1">
                <a:latin typeface="+mn-lt"/>
              </a:rPr>
              <a:t>når</a:t>
            </a:r>
            <a:r>
              <a:rPr lang="en-US" sz="2000" dirty="0">
                <a:latin typeface="+mn-lt"/>
              </a:rPr>
              <a:t> fly </a:t>
            </a:r>
            <a:r>
              <a:rPr lang="en-US" sz="2000" dirty="0" err="1">
                <a:latin typeface="+mn-lt"/>
              </a:rPr>
              <a:t>er</a:t>
            </a:r>
            <a:r>
              <a:rPr lang="en-US" sz="2000" dirty="0">
                <a:latin typeface="+mn-lt"/>
              </a:rPr>
              <a:t> </a:t>
            </a:r>
            <a:r>
              <a:rPr lang="en-US" sz="2000" dirty="0" err="1">
                <a:latin typeface="+mn-lt"/>
              </a:rPr>
              <a:t>forsinket</a:t>
            </a:r>
            <a:r>
              <a:rPr lang="en-US" sz="2000" dirty="0">
                <a:latin typeface="+mn-lt"/>
              </a:rPr>
              <a:t>, </a:t>
            </a:r>
            <a:r>
              <a:rPr lang="en-US" sz="2000" dirty="0" err="1">
                <a:latin typeface="+mn-lt"/>
              </a:rPr>
              <a:t>er</a:t>
            </a:r>
            <a:r>
              <a:rPr lang="en-US" sz="2000" dirty="0">
                <a:latin typeface="+mn-lt"/>
              </a:rPr>
              <a:t> at </a:t>
            </a:r>
            <a:r>
              <a:rPr lang="en-US" sz="2000" dirty="0" err="1">
                <a:latin typeface="+mn-lt"/>
              </a:rPr>
              <a:t>få</a:t>
            </a:r>
            <a:r>
              <a:rPr lang="en-US" sz="2000" dirty="0">
                <a:latin typeface="+mn-lt"/>
              </a:rPr>
              <a:t> information.”</a:t>
            </a:r>
          </a:p>
        </p:txBody>
      </p:sp>
      <p:sp>
        <p:nvSpPr>
          <p:cNvPr id="6148" name="Oval 4"/>
          <p:cNvSpPr>
            <a:spLocks noChangeArrowheads="1"/>
          </p:cNvSpPr>
          <p:nvPr/>
        </p:nvSpPr>
        <p:spPr bwMode="auto">
          <a:xfrm>
            <a:off x="1066800" y="533400"/>
            <a:ext cx="7239000" cy="1524000"/>
          </a:xfrm>
          <a:prstGeom prst="ellipse">
            <a:avLst/>
          </a:prstGeom>
          <a:solidFill>
            <a:schemeClr val="bg1">
              <a:lumMod val="95000"/>
            </a:schemeClr>
          </a:solidFill>
          <a:ln w="9525">
            <a:solidFill>
              <a:schemeClr val="tx1"/>
            </a:solidFill>
            <a:round/>
            <a:headEnd/>
            <a:tailEnd/>
          </a:ln>
        </p:spPr>
        <p:txBody>
          <a:bodyPr wrap="none" anchor="ctr"/>
          <a:lstStyle/>
          <a:p>
            <a:pPr>
              <a:defRPr/>
            </a:pPr>
            <a:endParaRPr lang="da-DK"/>
          </a:p>
        </p:txBody>
      </p:sp>
      <p:sp>
        <p:nvSpPr>
          <p:cNvPr id="18437" name="Text Box 5"/>
          <p:cNvSpPr txBox="1">
            <a:spLocks noChangeArrowheads="1"/>
          </p:cNvSpPr>
          <p:nvPr/>
        </p:nvSpPr>
        <p:spPr bwMode="auto">
          <a:xfrm>
            <a:off x="1905000" y="685800"/>
            <a:ext cx="5715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da-DK" sz="4000" dirty="0">
                <a:latin typeface="Times New Roman" pitchFamily="18" charset="0"/>
              </a:rPr>
              <a:t>AMA: </a:t>
            </a:r>
            <a:r>
              <a:rPr lang="en-US" altLang="da-DK" sz="4000" dirty="0" err="1">
                <a:latin typeface="Times New Roman" pitchFamily="18" charset="0"/>
              </a:rPr>
              <a:t>Hyppig</a:t>
            </a:r>
            <a:r>
              <a:rPr lang="en-US" altLang="da-DK" sz="4000" dirty="0">
                <a:latin typeface="Times New Roman" pitchFamily="18" charset="0"/>
              </a:rPr>
              <a:t> og </a:t>
            </a:r>
            <a:r>
              <a:rPr lang="en-US" altLang="da-DK" sz="4000" dirty="0" err="1">
                <a:latin typeface="Times New Roman" pitchFamily="18" charset="0"/>
              </a:rPr>
              <a:t>rettidig</a:t>
            </a:r>
            <a:r>
              <a:rPr lang="en-US" altLang="da-DK" sz="4000" dirty="0">
                <a:latin typeface="Times New Roman" pitchFamily="18" charset="0"/>
              </a:rPr>
              <a:t> </a:t>
            </a:r>
            <a:r>
              <a:rPr lang="en-US" altLang="da-DK" sz="4000" dirty="0" err="1">
                <a:latin typeface="Times New Roman" pitchFamily="18" charset="0"/>
              </a:rPr>
              <a:t>kommunikation</a:t>
            </a:r>
            <a:endParaRPr lang="en-US" altLang="da-DK" sz="4000" dirty="0">
              <a:latin typeface="Times New Roman" pitchFamily="18" charset="0"/>
            </a:endParaRPr>
          </a:p>
        </p:txBody>
      </p:sp>
      <p:sp>
        <p:nvSpPr>
          <p:cNvPr id="18438" name="Tekstboks 4"/>
          <p:cNvSpPr txBox="1">
            <a:spLocks noChangeArrowheads="1"/>
          </p:cNvSpPr>
          <p:nvPr/>
        </p:nvSpPr>
        <p:spPr bwMode="auto">
          <a:xfrm>
            <a:off x="781050" y="6210300"/>
            <a:ext cx="1800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da-DK" altLang="da-DK" sz="1800"/>
              <a:t>Efter Gittell</a:t>
            </a:r>
          </a:p>
        </p:txBody>
      </p:sp>
    </p:spTree>
    <p:extLst>
      <p:ext uri="{BB962C8B-B14F-4D97-AF65-F5344CB8AC3E}">
        <p14:creationId xmlns:p14="http://schemas.microsoft.com/office/powerpoint/2010/main" val="1573589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371600" y="1066800"/>
            <a:ext cx="6477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endParaRPr lang="da-DK" altLang="da-DK" sz="3600">
              <a:latin typeface="Times New Roman" pitchFamily="18" charset="0"/>
            </a:endParaRPr>
          </a:p>
        </p:txBody>
      </p:sp>
      <p:sp>
        <p:nvSpPr>
          <p:cNvPr id="19459" name="Text Box 3"/>
          <p:cNvSpPr txBox="1">
            <a:spLocks noChangeArrowheads="1"/>
          </p:cNvSpPr>
          <p:nvPr/>
        </p:nvSpPr>
        <p:spPr bwMode="auto">
          <a:xfrm>
            <a:off x="990600" y="2362200"/>
            <a:ext cx="7467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da-DK" sz="2000" dirty="0">
                <a:cs typeface="Arial" pitchFamily="34" charset="0"/>
              </a:rPr>
              <a:t>“</a:t>
            </a:r>
            <a:r>
              <a:rPr lang="en-US" altLang="da-DK" sz="2000" dirty="0">
                <a:latin typeface="+mn-lt"/>
                <a:cs typeface="Arial" pitchFamily="34" charset="0"/>
              </a:rPr>
              <a:t>Der </a:t>
            </a:r>
            <a:r>
              <a:rPr lang="en-US" altLang="da-DK" sz="2000" dirty="0" err="1">
                <a:latin typeface="+mn-lt"/>
                <a:cs typeface="Arial" pitchFamily="34" charset="0"/>
              </a:rPr>
              <a:t>er</a:t>
            </a:r>
            <a:r>
              <a:rPr lang="en-US" altLang="da-DK" sz="2000" dirty="0">
                <a:latin typeface="+mn-lt"/>
                <a:cs typeface="Arial" pitchFamily="34" charset="0"/>
              </a:rPr>
              <a:t> </a:t>
            </a:r>
            <a:r>
              <a:rPr lang="en-US" altLang="da-DK" sz="2000" dirty="0" err="1">
                <a:latin typeface="+mn-lt"/>
                <a:cs typeface="Arial" pitchFamily="34" charset="0"/>
              </a:rPr>
              <a:t>løbende</a:t>
            </a:r>
            <a:r>
              <a:rPr lang="en-US" altLang="da-DK" sz="2000" dirty="0">
                <a:latin typeface="+mn-lt"/>
                <a:cs typeface="Arial" pitchFamily="34" charset="0"/>
              </a:rPr>
              <a:t> </a:t>
            </a:r>
            <a:r>
              <a:rPr lang="en-US" altLang="da-DK" sz="2000" dirty="0" err="1">
                <a:latin typeface="+mn-lt"/>
                <a:cs typeface="Arial" pitchFamily="34" charset="0"/>
              </a:rPr>
              <a:t>kommunikation</a:t>
            </a:r>
            <a:r>
              <a:rPr lang="en-US" altLang="da-DK" sz="2000" dirty="0">
                <a:latin typeface="+mn-lt"/>
                <a:cs typeface="Arial" pitchFamily="34" charset="0"/>
              </a:rPr>
              <a:t> </a:t>
            </a:r>
            <a:r>
              <a:rPr lang="en-US" altLang="da-DK" sz="2000" dirty="0" err="1">
                <a:latin typeface="+mn-lt"/>
                <a:cs typeface="Arial" pitchFamily="34" charset="0"/>
              </a:rPr>
              <a:t>mellem</a:t>
            </a:r>
            <a:r>
              <a:rPr lang="en-US" altLang="da-DK" sz="2000" dirty="0">
                <a:latin typeface="+mn-lt"/>
                <a:cs typeface="Arial" pitchFamily="34" charset="0"/>
              </a:rPr>
              <a:t> ‘check in’  </a:t>
            </a:r>
            <a:r>
              <a:rPr lang="en-US" altLang="da-DK" sz="2000" dirty="0" err="1">
                <a:latin typeface="+mn-lt"/>
                <a:cs typeface="Arial" pitchFamily="34" charset="0"/>
              </a:rPr>
              <a:t>og</a:t>
            </a:r>
            <a:r>
              <a:rPr lang="en-US" altLang="da-DK" sz="2000" dirty="0">
                <a:latin typeface="+mn-lt"/>
                <a:cs typeface="Arial" pitchFamily="34" charset="0"/>
              </a:rPr>
              <a:t> </a:t>
            </a:r>
            <a:r>
              <a:rPr lang="en-US" altLang="da-DK" sz="2000" dirty="0" err="1">
                <a:latin typeface="+mn-lt"/>
                <a:cs typeface="Arial" pitchFamily="34" charset="0"/>
              </a:rPr>
              <a:t>rampen</a:t>
            </a:r>
            <a:r>
              <a:rPr lang="en-US" altLang="da-DK" sz="2000" dirty="0">
                <a:latin typeface="+mn-lt"/>
                <a:cs typeface="Arial" pitchFamily="34" charset="0"/>
              </a:rPr>
              <a:t>.  </a:t>
            </a:r>
            <a:r>
              <a:rPr lang="en-US" altLang="da-DK" sz="2000" dirty="0" err="1">
                <a:latin typeface="+mn-lt"/>
                <a:cs typeface="Arial" pitchFamily="34" charset="0"/>
              </a:rPr>
              <a:t>Når</a:t>
            </a:r>
            <a:r>
              <a:rPr lang="en-US" altLang="da-DK" sz="2000" dirty="0">
                <a:latin typeface="+mn-lt"/>
                <a:cs typeface="Arial" pitchFamily="34" charset="0"/>
              </a:rPr>
              <a:t> fly </a:t>
            </a:r>
            <a:r>
              <a:rPr lang="en-US" altLang="da-DK" sz="2000" dirty="0" err="1">
                <a:latin typeface="+mn-lt"/>
                <a:cs typeface="Arial" pitchFamily="34" charset="0"/>
              </a:rPr>
              <a:t>ændrer</a:t>
            </a:r>
            <a:r>
              <a:rPr lang="en-US" altLang="da-DK" sz="2000" dirty="0">
                <a:latin typeface="+mn-lt"/>
                <a:cs typeface="Arial" pitchFamily="34" charset="0"/>
              </a:rPr>
              <a:t> gate </a:t>
            </a:r>
            <a:r>
              <a:rPr lang="en-US" altLang="da-DK" sz="2000" dirty="0" err="1">
                <a:latin typeface="+mn-lt"/>
                <a:cs typeface="Arial" pitchFamily="34" charset="0"/>
              </a:rPr>
              <a:t>og</a:t>
            </a:r>
            <a:r>
              <a:rPr lang="en-US" altLang="da-DK" sz="2000" dirty="0">
                <a:latin typeface="+mn-lt"/>
                <a:cs typeface="Arial" pitchFamily="34" charset="0"/>
              </a:rPr>
              <a:t> </a:t>
            </a:r>
            <a:r>
              <a:rPr lang="en-US" altLang="da-DK" sz="2000" dirty="0" err="1">
                <a:latin typeface="+mn-lt"/>
                <a:cs typeface="Arial" pitchFamily="34" charset="0"/>
              </a:rPr>
              <a:t>bagagen</a:t>
            </a:r>
            <a:r>
              <a:rPr lang="en-US" altLang="da-DK" sz="2000" dirty="0">
                <a:latin typeface="+mn-lt"/>
                <a:cs typeface="Arial" pitchFamily="34" charset="0"/>
              </a:rPr>
              <a:t> </a:t>
            </a:r>
            <a:r>
              <a:rPr lang="en-US" altLang="da-DK" sz="2000" dirty="0" err="1">
                <a:latin typeface="+mn-lt"/>
                <a:cs typeface="Arial" pitchFamily="34" charset="0"/>
              </a:rPr>
              <a:t>skal</a:t>
            </a:r>
            <a:r>
              <a:rPr lang="en-US" altLang="da-DK" sz="2000" dirty="0">
                <a:latin typeface="+mn-lt"/>
                <a:cs typeface="Arial" pitchFamily="34" charset="0"/>
              </a:rPr>
              <a:t> </a:t>
            </a:r>
            <a:r>
              <a:rPr lang="en-US" altLang="da-DK" sz="2000" dirty="0" err="1">
                <a:latin typeface="+mn-lt"/>
                <a:cs typeface="Arial" pitchFamily="34" charset="0"/>
              </a:rPr>
              <a:t>flyttes</a:t>
            </a:r>
            <a:r>
              <a:rPr lang="en-US" altLang="da-DK" sz="2000" dirty="0">
                <a:latin typeface="+mn-lt"/>
                <a:cs typeface="Arial" pitchFamily="34" charset="0"/>
              </a:rPr>
              <a:t>, </a:t>
            </a:r>
            <a:r>
              <a:rPr lang="en-US" altLang="da-DK" sz="2000" dirty="0" err="1">
                <a:latin typeface="+mn-lt"/>
                <a:cs typeface="Arial" pitchFamily="34" charset="0"/>
              </a:rPr>
              <a:t>så</a:t>
            </a:r>
            <a:r>
              <a:rPr lang="en-US" altLang="da-DK" sz="2000" dirty="0">
                <a:latin typeface="+mn-lt"/>
                <a:cs typeface="Arial" pitchFamily="34" charset="0"/>
              </a:rPr>
              <a:t> </a:t>
            </a:r>
            <a:r>
              <a:rPr lang="en-US" altLang="da-DK" sz="2000" dirty="0" err="1">
                <a:latin typeface="+mn-lt"/>
                <a:cs typeface="Arial" pitchFamily="34" charset="0"/>
              </a:rPr>
              <a:t>adviserer</a:t>
            </a:r>
            <a:r>
              <a:rPr lang="en-US" altLang="da-DK" sz="2000" dirty="0">
                <a:latin typeface="+mn-lt"/>
                <a:cs typeface="Arial" pitchFamily="34" charset="0"/>
              </a:rPr>
              <a:t> check in </a:t>
            </a:r>
            <a:r>
              <a:rPr lang="en-US" altLang="da-DK" sz="2000" dirty="0" err="1">
                <a:latin typeface="+mn-lt"/>
                <a:cs typeface="Arial" pitchFamily="34" charset="0"/>
              </a:rPr>
              <a:t>rampen</a:t>
            </a:r>
            <a:r>
              <a:rPr lang="en-US" altLang="da-DK" sz="2000" dirty="0">
                <a:latin typeface="+mn-lt"/>
                <a:cs typeface="Arial" pitchFamily="34" charset="0"/>
              </a:rPr>
              <a:t> </a:t>
            </a:r>
            <a:r>
              <a:rPr lang="en-US" altLang="da-DK" sz="2000" dirty="0" err="1">
                <a:latin typeface="+mn-lt"/>
                <a:cs typeface="Arial" pitchFamily="34" charset="0"/>
              </a:rPr>
              <a:t>direkte</a:t>
            </a:r>
            <a:r>
              <a:rPr lang="en-US" altLang="da-DK" sz="2000" dirty="0">
                <a:latin typeface="+mn-lt"/>
                <a:cs typeface="Arial" pitchFamily="34" charset="0"/>
              </a:rPr>
              <a:t> </a:t>
            </a:r>
            <a:r>
              <a:rPr lang="en-US" altLang="da-DK" sz="2000" dirty="0" err="1">
                <a:latin typeface="+mn-lt"/>
                <a:cs typeface="Arial" pitchFamily="34" charset="0"/>
              </a:rPr>
              <a:t>eller</a:t>
            </a:r>
            <a:r>
              <a:rPr lang="en-US" altLang="da-DK" sz="2000" dirty="0">
                <a:latin typeface="+mn-lt"/>
                <a:cs typeface="Arial" pitchFamily="34" charset="0"/>
              </a:rPr>
              <a:t> </a:t>
            </a:r>
            <a:r>
              <a:rPr lang="en-US" altLang="da-DK" sz="2000" dirty="0" err="1">
                <a:latin typeface="+mn-lt"/>
                <a:cs typeface="Arial" pitchFamily="34" charset="0"/>
              </a:rPr>
              <a:t>gennem</a:t>
            </a:r>
            <a:r>
              <a:rPr lang="en-US" altLang="da-DK" sz="2000" dirty="0">
                <a:latin typeface="+mn-lt"/>
                <a:cs typeface="Arial" pitchFamily="34" charset="0"/>
              </a:rPr>
              <a:t> operations…Operations holder </a:t>
            </a:r>
            <a:r>
              <a:rPr lang="en-US" altLang="da-DK" sz="2000" dirty="0" err="1">
                <a:latin typeface="+mn-lt"/>
                <a:cs typeface="Arial" pitchFamily="34" charset="0"/>
              </a:rPr>
              <a:t>alle</a:t>
            </a:r>
            <a:r>
              <a:rPr lang="en-US" altLang="da-DK" sz="2000" dirty="0">
                <a:latin typeface="+mn-lt"/>
                <a:cs typeface="Arial" pitchFamily="34" charset="0"/>
              </a:rPr>
              <a:t> </a:t>
            </a:r>
            <a:r>
              <a:rPr lang="en-US" altLang="da-DK" sz="2000" dirty="0" err="1">
                <a:latin typeface="+mn-lt"/>
                <a:cs typeface="Arial" pitchFamily="34" charset="0"/>
              </a:rPr>
              <a:t>informeret</a:t>
            </a:r>
            <a:r>
              <a:rPr lang="en-US" altLang="da-DK" sz="2000" dirty="0">
                <a:latin typeface="+mn-lt"/>
                <a:cs typeface="Arial" pitchFamily="34" charset="0"/>
              </a:rPr>
              <a:t>. </a:t>
            </a:r>
            <a:r>
              <a:rPr lang="en-US" altLang="da-DK" sz="2000" dirty="0" err="1">
                <a:latin typeface="+mn-lt"/>
                <a:cs typeface="Arial" pitchFamily="34" charset="0"/>
              </a:rPr>
              <a:t>Det</a:t>
            </a:r>
            <a:r>
              <a:rPr lang="en-US" altLang="da-DK" sz="2000" dirty="0">
                <a:latin typeface="+mn-lt"/>
                <a:cs typeface="Arial" pitchFamily="34" charset="0"/>
              </a:rPr>
              <a:t> </a:t>
            </a:r>
            <a:r>
              <a:rPr lang="en-US" altLang="da-DK" sz="2000" dirty="0" err="1">
                <a:latin typeface="+mn-lt"/>
                <a:cs typeface="Arial" pitchFamily="34" charset="0"/>
              </a:rPr>
              <a:t>kører</a:t>
            </a:r>
            <a:r>
              <a:rPr lang="en-US" altLang="da-DK" sz="2000" dirty="0">
                <a:latin typeface="+mn-lt"/>
                <a:cs typeface="Arial" pitchFamily="34" charset="0"/>
              </a:rPr>
              <a:t> bare”</a:t>
            </a:r>
          </a:p>
        </p:txBody>
      </p:sp>
      <p:sp>
        <p:nvSpPr>
          <p:cNvPr id="15364" name="Oval 4"/>
          <p:cNvSpPr>
            <a:spLocks noChangeArrowheads="1"/>
          </p:cNvSpPr>
          <p:nvPr/>
        </p:nvSpPr>
        <p:spPr bwMode="auto">
          <a:xfrm>
            <a:off x="1235075" y="609600"/>
            <a:ext cx="6858000" cy="1447800"/>
          </a:xfrm>
          <a:prstGeom prst="ellipse">
            <a:avLst/>
          </a:prstGeom>
          <a:solidFill>
            <a:srgbClr val="FF9933"/>
          </a:solidFill>
          <a:ln w="9525">
            <a:solidFill>
              <a:schemeClr val="bg1">
                <a:lumMod val="85000"/>
              </a:schemeClr>
            </a:solidFill>
            <a:round/>
            <a:headEnd/>
            <a:tailEnd/>
          </a:ln>
        </p:spPr>
        <p:txBody>
          <a:bodyPr wrap="none" anchor="ctr"/>
          <a:lstStyle/>
          <a:p>
            <a:pPr>
              <a:defRPr/>
            </a:pPr>
            <a:endParaRPr lang="da-DK"/>
          </a:p>
        </p:txBody>
      </p:sp>
      <p:sp>
        <p:nvSpPr>
          <p:cNvPr id="19461" name="Text Box 5"/>
          <p:cNvSpPr txBox="1">
            <a:spLocks noChangeArrowheads="1"/>
          </p:cNvSpPr>
          <p:nvPr/>
        </p:nvSpPr>
        <p:spPr bwMode="auto">
          <a:xfrm>
            <a:off x="1881188" y="746125"/>
            <a:ext cx="5943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da-DK" sz="4000">
                <a:latin typeface="Times New Roman" pitchFamily="18" charset="0"/>
              </a:rPr>
              <a:t>SWA: Hyppig og rettidig kommunikation</a:t>
            </a:r>
          </a:p>
        </p:txBody>
      </p:sp>
      <p:sp>
        <p:nvSpPr>
          <p:cNvPr id="19462" name="Tekstboks 4"/>
          <p:cNvSpPr txBox="1">
            <a:spLocks noChangeArrowheads="1"/>
          </p:cNvSpPr>
          <p:nvPr/>
        </p:nvSpPr>
        <p:spPr bwMode="auto">
          <a:xfrm>
            <a:off x="781050" y="6210300"/>
            <a:ext cx="1800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da-DK" altLang="da-DK" sz="1800"/>
              <a:t>Efter Gittell</a:t>
            </a:r>
          </a:p>
        </p:txBody>
      </p:sp>
    </p:spTree>
    <p:extLst>
      <p:ext uri="{BB962C8B-B14F-4D97-AF65-F5344CB8AC3E}">
        <p14:creationId xmlns:p14="http://schemas.microsoft.com/office/powerpoint/2010/main" val="391840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ladsholder til indhold 5"/>
          <p:cNvGraphicFramePr>
            <a:graphicFrameLocks noGrp="1"/>
          </p:cNvGraphicFramePr>
          <p:nvPr>
            <p:ph sz="quarter" idx="4294967295"/>
            <p:extLst>
              <p:ext uri="{D42A27DB-BD31-4B8C-83A1-F6EECF244321}">
                <p14:modId xmlns:p14="http://schemas.microsoft.com/office/powerpoint/2010/main" val="3449508428"/>
              </p:ext>
            </p:extLst>
          </p:nvPr>
        </p:nvGraphicFramePr>
        <p:xfrm>
          <a:off x="558325" y="391472"/>
          <a:ext cx="7752985" cy="6356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kstfelt 2"/>
          <p:cNvSpPr txBox="1"/>
          <p:nvPr/>
        </p:nvSpPr>
        <p:spPr>
          <a:xfrm>
            <a:off x="122312" y="136680"/>
            <a:ext cx="3535287" cy="867930"/>
          </a:xfrm>
          <a:prstGeom prst="rect">
            <a:avLst/>
          </a:prstGeom>
          <a:noFill/>
        </p:spPr>
        <p:txBody>
          <a:bodyPr wrap="square" rtlCol="0">
            <a:spAutoFit/>
          </a:bodyPr>
          <a:lstStyle/>
          <a:p>
            <a:r>
              <a:rPr lang="da-DK" sz="2520" dirty="0"/>
              <a:t>Hvem samarbejder om hvad?</a:t>
            </a:r>
          </a:p>
        </p:txBody>
      </p:sp>
      <p:cxnSp>
        <p:nvCxnSpPr>
          <p:cNvPr id="5" name="Lige pilforbindelse 4">
            <a:extLst>
              <a:ext uri="{FF2B5EF4-FFF2-40B4-BE49-F238E27FC236}">
                <a16:creationId xmlns:a16="http://schemas.microsoft.com/office/drawing/2014/main" id="{4C33143C-ACD4-4372-9E05-178D7D730CE6}"/>
              </a:ext>
            </a:extLst>
          </p:cNvPr>
          <p:cNvCxnSpPr>
            <a:cxnSpLocks/>
          </p:cNvCxnSpPr>
          <p:nvPr/>
        </p:nvCxnSpPr>
        <p:spPr>
          <a:xfrm>
            <a:off x="4263390" y="1817370"/>
            <a:ext cx="2263140" cy="44577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Lige pilforbindelse 9">
            <a:extLst>
              <a:ext uri="{FF2B5EF4-FFF2-40B4-BE49-F238E27FC236}">
                <a16:creationId xmlns:a16="http://schemas.microsoft.com/office/drawing/2014/main" id="{768B7CD3-F06E-4454-972D-63C8C9F457BF}"/>
              </a:ext>
            </a:extLst>
          </p:cNvPr>
          <p:cNvCxnSpPr/>
          <p:nvPr/>
        </p:nvCxnSpPr>
        <p:spPr>
          <a:xfrm>
            <a:off x="4263390" y="1817370"/>
            <a:ext cx="2583180" cy="198882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Lige pilforbindelse 11">
            <a:extLst>
              <a:ext uri="{FF2B5EF4-FFF2-40B4-BE49-F238E27FC236}">
                <a16:creationId xmlns:a16="http://schemas.microsoft.com/office/drawing/2014/main" id="{FDCC0CDE-6B83-4889-89FE-D18788C0EFC4}"/>
              </a:ext>
            </a:extLst>
          </p:cNvPr>
          <p:cNvCxnSpPr>
            <a:cxnSpLocks/>
          </p:cNvCxnSpPr>
          <p:nvPr/>
        </p:nvCxnSpPr>
        <p:spPr>
          <a:xfrm>
            <a:off x="4263390" y="1817370"/>
            <a:ext cx="1949654" cy="336321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Lige pilforbindelse 13">
            <a:extLst>
              <a:ext uri="{FF2B5EF4-FFF2-40B4-BE49-F238E27FC236}">
                <a16:creationId xmlns:a16="http://schemas.microsoft.com/office/drawing/2014/main" id="{420A9B9E-9808-4710-9C5B-BF526C4A7BC8}"/>
              </a:ext>
            </a:extLst>
          </p:cNvPr>
          <p:cNvCxnSpPr/>
          <p:nvPr/>
        </p:nvCxnSpPr>
        <p:spPr>
          <a:xfrm>
            <a:off x="4263390" y="1817370"/>
            <a:ext cx="171427" cy="353187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Lige pilforbindelse 16">
            <a:extLst>
              <a:ext uri="{FF2B5EF4-FFF2-40B4-BE49-F238E27FC236}">
                <a16:creationId xmlns:a16="http://schemas.microsoft.com/office/drawing/2014/main" id="{0A77B584-1157-4961-94C0-6E54E9B664DF}"/>
              </a:ext>
            </a:extLst>
          </p:cNvPr>
          <p:cNvCxnSpPr/>
          <p:nvPr/>
        </p:nvCxnSpPr>
        <p:spPr>
          <a:xfrm flipH="1">
            <a:off x="2583180" y="1817370"/>
            <a:ext cx="1680210" cy="338328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Lige pilforbindelse 18">
            <a:extLst>
              <a:ext uri="{FF2B5EF4-FFF2-40B4-BE49-F238E27FC236}">
                <a16:creationId xmlns:a16="http://schemas.microsoft.com/office/drawing/2014/main" id="{C2C62561-1D2B-4CE1-8E8E-A230486386B2}"/>
              </a:ext>
            </a:extLst>
          </p:cNvPr>
          <p:cNvCxnSpPr/>
          <p:nvPr/>
        </p:nvCxnSpPr>
        <p:spPr>
          <a:xfrm flipH="1">
            <a:off x="1977390" y="1817370"/>
            <a:ext cx="2286000" cy="175245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Lige pilforbindelse 20">
            <a:extLst>
              <a:ext uri="{FF2B5EF4-FFF2-40B4-BE49-F238E27FC236}">
                <a16:creationId xmlns:a16="http://schemas.microsoft.com/office/drawing/2014/main" id="{E3305684-0AA7-44D0-82A4-BDF240C75BD8}"/>
              </a:ext>
            </a:extLst>
          </p:cNvPr>
          <p:cNvCxnSpPr/>
          <p:nvPr/>
        </p:nvCxnSpPr>
        <p:spPr>
          <a:xfrm flipH="1">
            <a:off x="2263140" y="1817370"/>
            <a:ext cx="2000250" cy="44577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Lige pilforbindelse 22">
            <a:extLst>
              <a:ext uri="{FF2B5EF4-FFF2-40B4-BE49-F238E27FC236}">
                <a16:creationId xmlns:a16="http://schemas.microsoft.com/office/drawing/2014/main" id="{3DC8A068-7510-4C97-9C91-57CF3BD04658}"/>
              </a:ext>
            </a:extLst>
          </p:cNvPr>
          <p:cNvCxnSpPr/>
          <p:nvPr/>
        </p:nvCxnSpPr>
        <p:spPr>
          <a:xfrm>
            <a:off x="6526530" y="2252719"/>
            <a:ext cx="320040" cy="155347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Lige pilforbindelse 24">
            <a:extLst>
              <a:ext uri="{FF2B5EF4-FFF2-40B4-BE49-F238E27FC236}">
                <a16:creationId xmlns:a16="http://schemas.microsoft.com/office/drawing/2014/main" id="{305184A6-6B24-47BE-84FD-FA50A67820E5}"/>
              </a:ext>
            </a:extLst>
          </p:cNvPr>
          <p:cNvCxnSpPr>
            <a:cxnSpLocks/>
          </p:cNvCxnSpPr>
          <p:nvPr/>
        </p:nvCxnSpPr>
        <p:spPr>
          <a:xfrm flipH="1">
            <a:off x="6190185" y="2263140"/>
            <a:ext cx="336346" cy="291745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Lige pilforbindelse 27">
            <a:extLst>
              <a:ext uri="{FF2B5EF4-FFF2-40B4-BE49-F238E27FC236}">
                <a16:creationId xmlns:a16="http://schemas.microsoft.com/office/drawing/2014/main" id="{9F9C3EE7-D3A9-4A42-8C37-4C98289D69F6}"/>
              </a:ext>
            </a:extLst>
          </p:cNvPr>
          <p:cNvCxnSpPr/>
          <p:nvPr/>
        </p:nvCxnSpPr>
        <p:spPr>
          <a:xfrm flipH="1">
            <a:off x="4434817" y="2263140"/>
            <a:ext cx="2091713" cy="30861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Lige pilforbindelse 29">
            <a:extLst>
              <a:ext uri="{FF2B5EF4-FFF2-40B4-BE49-F238E27FC236}">
                <a16:creationId xmlns:a16="http://schemas.microsoft.com/office/drawing/2014/main" id="{EFB83064-9E7C-4ED5-A0B0-122FBBCEA133}"/>
              </a:ext>
            </a:extLst>
          </p:cNvPr>
          <p:cNvCxnSpPr/>
          <p:nvPr/>
        </p:nvCxnSpPr>
        <p:spPr>
          <a:xfrm flipH="1">
            <a:off x="2617471" y="2263140"/>
            <a:ext cx="3915613" cy="293751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Lige pilforbindelse 31">
            <a:extLst>
              <a:ext uri="{FF2B5EF4-FFF2-40B4-BE49-F238E27FC236}">
                <a16:creationId xmlns:a16="http://schemas.microsoft.com/office/drawing/2014/main" id="{A8BBE76F-3168-466D-9FBE-F5069E9500D5}"/>
              </a:ext>
            </a:extLst>
          </p:cNvPr>
          <p:cNvCxnSpPr/>
          <p:nvPr/>
        </p:nvCxnSpPr>
        <p:spPr>
          <a:xfrm flipH="1">
            <a:off x="1977390" y="2263140"/>
            <a:ext cx="4549140" cy="131710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Lige pilforbindelse 36">
            <a:extLst>
              <a:ext uri="{FF2B5EF4-FFF2-40B4-BE49-F238E27FC236}">
                <a16:creationId xmlns:a16="http://schemas.microsoft.com/office/drawing/2014/main" id="{D6AE6F84-616B-4DBB-8AE5-7F6C3A55887D}"/>
              </a:ext>
            </a:extLst>
          </p:cNvPr>
          <p:cNvCxnSpPr/>
          <p:nvPr/>
        </p:nvCxnSpPr>
        <p:spPr>
          <a:xfrm flipH="1">
            <a:off x="2303985" y="2252719"/>
            <a:ext cx="4229099"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Lige pilforbindelse 43">
            <a:extLst>
              <a:ext uri="{FF2B5EF4-FFF2-40B4-BE49-F238E27FC236}">
                <a16:creationId xmlns:a16="http://schemas.microsoft.com/office/drawing/2014/main" id="{DEDFCD2C-1842-4BA5-A28A-6C1F30BEAB64}"/>
              </a:ext>
            </a:extLst>
          </p:cNvPr>
          <p:cNvCxnSpPr/>
          <p:nvPr/>
        </p:nvCxnSpPr>
        <p:spPr>
          <a:xfrm flipH="1">
            <a:off x="6177916" y="3731895"/>
            <a:ext cx="668654" cy="146875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Lige pilforbindelse 45">
            <a:extLst>
              <a:ext uri="{FF2B5EF4-FFF2-40B4-BE49-F238E27FC236}">
                <a16:creationId xmlns:a16="http://schemas.microsoft.com/office/drawing/2014/main" id="{3586B4B6-3F5B-4FEE-B411-6A094C783861}"/>
              </a:ext>
            </a:extLst>
          </p:cNvPr>
          <p:cNvCxnSpPr/>
          <p:nvPr/>
        </p:nvCxnSpPr>
        <p:spPr>
          <a:xfrm flipH="1">
            <a:off x="4434817" y="3731895"/>
            <a:ext cx="2411753" cy="162776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Lige pilforbindelse 47">
            <a:extLst>
              <a:ext uri="{FF2B5EF4-FFF2-40B4-BE49-F238E27FC236}">
                <a16:creationId xmlns:a16="http://schemas.microsoft.com/office/drawing/2014/main" id="{C61F5EA7-6EBF-417C-86B2-10BB045549B6}"/>
              </a:ext>
            </a:extLst>
          </p:cNvPr>
          <p:cNvCxnSpPr/>
          <p:nvPr/>
        </p:nvCxnSpPr>
        <p:spPr>
          <a:xfrm flipH="1">
            <a:off x="2617471" y="3731895"/>
            <a:ext cx="4229099" cy="142863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Lige pilforbindelse 49">
            <a:extLst>
              <a:ext uri="{FF2B5EF4-FFF2-40B4-BE49-F238E27FC236}">
                <a16:creationId xmlns:a16="http://schemas.microsoft.com/office/drawing/2014/main" id="{5EE7D770-0360-4FE7-9E66-B063F2E24D7C}"/>
              </a:ext>
            </a:extLst>
          </p:cNvPr>
          <p:cNvCxnSpPr/>
          <p:nvPr/>
        </p:nvCxnSpPr>
        <p:spPr>
          <a:xfrm flipH="1" flipV="1">
            <a:off x="1977390" y="3590666"/>
            <a:ext cx="4869180" cy="15164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Lige pilforbindelse 51">
            <a:extLst>
              <a:ext uri="{FF2B5EF4-FFF2-40B4-BE49-F238E27FC236}">
                <a16:creationId xmlns:a16="http://schemas.microsoft.com/office/drawing/2014/main" id="{6E3574D9-C769-465D-8178-0F201F1CF095}"/>
              </a:ext>
            </a:extLst>
          </p:cNvPr>
          <p:cNvCxnSpPr/>
          <p:nvPr/>
        </p:nvCxnSpPr>
        <p:spPr>
          <a:xfrm flipH="1" flipV="1">
            <a:off x="2303985" y="2242299"/>
            <a:ext cx="4542585" cy="148806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Lige pilforbindelse 53">
            <a:extLst>
              <a:ext uri="{FF2B5EF4-FFF2-40B4-BE49-F238E27FC236}">
                <a16:creationId xmlns:a16="http://schemas.microsoft.com/office/drawing/2014/main" id="{2E2DD9B9-242B-46B8-91A2-88C2FF3FAE42}"/>
              </a:ext>
            </a:extLst>
          </p:cNvPr>
          <p:cNvCxnSpPr/>
          <p:nvPr/>
        </p:nvCxnSpPr>
        <p:spPr>
          <a:xfrm flipH="1">
            <a:off x="4434817" y="5160532"/>
            <a:ext cx="1743099" cy="18870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Lige pilforbindelse 55">
            <a:extLst>
              <a:ext uri="{FF2B5EF4-FFF2-40B4-BE49-F238E27FC236}">
                <a16:creationId xmlns:a16="http://schemas.microsoft.com/office/drawing/2014/main" id="{581FE2E5-C4EF-4913-979A-1455D8E3EAB6}"/>
              </a:ext>
            </a:extLst>
          </p:cNvPr>
          <p:cNvCxnSpPr>
            <a:cxnSpLocks/>
          </p:cNvCxnSpPr>
          <p:nvPr/>
        </p:nvCxnSpPr>
        <p:spPr>
          <a:xfrm flipH="1" flipV="1">
            <a:off x="2617472" y="5180591"/>
            <a:ext cx="3560444" cy="2005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Lige pilforbindelse 57">
            <a:extLst>
              <a:ext uri="{FF2B5EF4-FFF2-40B4-BE49-F238E27FC236}">
                <a16:creationId xmlns:a16="http://schemas.microsoft.com/office/drawing/2014/main" id="{AC533146-0BE9-4C26-9535-B82BA9EDBB49}"/>
              </a:ext>
            </a:extLst>
          </p:cNvPr>
          <p:cNvCxnSpPr>
            <a:cxnSpLocks/>
          </p:cNvCxnSpPr>
          <p:nvPr/>
        </p:nvCxnSpPr>
        <p:spPr>
          <a:xfrm flipH="1" flipV="1">
            <a:off x="1977390" y="3590667"/>
            <a:ext cx="4212794" cy="161665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0" name="Lige pilforbindelse 59">
            <a:extLst>
              <a:ext uri="{FF2B5EF4-FFF2-40B4-BE49-F238E27FC236}">
                <a16:creationId xmlns:a16="http://schemas.microsoft.com/office/drawing/2014/main" id="{488A93C3-1F13-4BC2-B994-0808932891B1}"/>
              </a:ext>
            </a:extLst>
          </p:cNvPr>
          <p:cNvCxnSpPr>
            <a:cxnSpLocks/>
          </p:cNvCxnSpPr>
          <p:nvPr/>
        </p:nvCxnSpPr>
        <p:spPr>
          <a:xfrm flipH="1" flipV="1">
            <a:off x="2342623" y="2280098"/>
            <a:ext cx="3855211" cy="29294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Lige pilforbindelse 61">
            <a:extLst>
              <a:ext uri="{FF2B5EF4-FFF2-40B4-BE49-F238E27FC236}">
                <a16:creationId xmlns:a16="http://schemas.microsoft.com/office/drawing/2014/main" id="{BC5F7D86-4DE8-4B85-96E4-48C187701293}"/>
              </a:ext>
            </a:extLst>
          </p:cNvPr>
          <p:cNvCxnSpPr>
            <a:cxnSpLocks/>
          </p:cNvCxnSpPr>
          <p:nvPr/>
        </p:nvCxnSpPr>
        <p:spPr>
          <a:xfrm flipH="1" flipV="1">
            <a:off x="2677825" y="5180590"/>
            <a:ext cx="1756992" cy="17907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Lige pilforbindelse 63">
            <a:extLst>
              <a:ext uri="{FF2B5EF4-FFF2-40B4-BE49-F238E27FC236}">
                <a16:creationId xmlns:a16="http://schemas.microsoft.com/office/drawing/2014/main" id="{F79D8B9E-064E-4A82-916E-7A41517B3E33}"/>
              </a:ext>
            </a:extLst>
          </p:cNvPr>
          <p:cNvCxnSpPr/>
          <p:nvPr/>
        </p:nvCxnSpPr>
        <p:spPr>
          <a:xfrm flipH="1" flipV="1">
            <a:off x="1977390" y="3569825"/>
            <a:ext cx="2439863" cy="173298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 name="Lige pilforbindelse 65">
            <a:extLst>
              <a:ext uri="{FF2B5EF4-FFF2-40B4-BE49-F238E27FC236}">
                <a16:creationId xmlns:a16="http://schemas.microsoft.com/office/drawing/2014/main" id="{490BAC4C-111C-4A7E-AB31-D229FF60A0F5}"/>
              </a:ext>
            </a:extLst>
          </p:cNvPr>
          <p:cNvCxnSpPr>
            <a:cxnSpLocks/>
          </p:cNvCxnSpPr>
          <p:nvPr/>
        </p:nvCxnSpPr>
        <p:spPr>
          <a:xfrm flipH="1" flipV="1">
            <a:off x="2342057" y="2240770"/>
            <a:ext cx="2075196" cy="310847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8" name="Lige pilforbindelse 67">
            <a:extLst>
              <a:ext uri="{FF2B5EF4-FFF2-40B4-BE49-F238E27FC236}">
                <a16:creationId xmlns:a16="http://schemas.microsoft.com/office/drawing/2014/main" id="{411DD53B-B481-4076-88BF-2240855C5D1A}"/>
              </a:ext>
            </a:extLst>
          </p:cNvPr>
          <p:cNvCxnSpPr>
            <a:cxnSpLocks/>
          </p:cNvCxnSpPr>
          <p:nvPr/>
        </p:nvCxnSpPr>
        <p:spPr>
          <a:xfrm flipH="1" flipV="1">
            <a:off x="2012632" y="3579911"/>
            <a:ext cx="549988" cy="160067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Lige pilforbindelse 69">
            <a:extLst>
              <a:ext uri="{FF2B5EF4-FFF2-40B4-BE49-F238E27FC236}">
                <a16:creationId xmlns:a16="http://schemas.microsoft.com/office/drawing/2014/main" id="{A50B62E4-BE6C-4FAC-918B-AE6E8B68124D}"/>
              </a:ext>
            </a:extLst>
          </p:cNvPr>
          <p:cNvCxnSpPr/>
          <p:nvPr/>
        </p:nvCxnSpPr>
        <p:spPr>
          <a:xfrm flipH="1" flipV="1">
            <a:off x="2352569" y="2263140"/>
            <a:ext cx="219599" cy="288697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Lige pilforbindelse 71">
            <a:extLst>
              <a:ext uri="{FF2B5EF4-FFF2-40B4-BE49-F238E27FC236}">
                <a16:creationId xmlns:a16="http://schemas.microsoft.com/office/drawing/2014/main" id="{5536F7F4-CD8E-42B6-81DE-B25C78127C18}"/>
              </a:ext>
            </a:extLst>
          </p:cNvPr>
          <p:cNvCxnSpPr/>
          <p:nvPr/>
        </p:nvCxnSpPr>
        <p:spPr>
          <a:xfrm flipV="1">
            <a:off x="1977390" y="2252717"/>
            <a:ext cx="375429" cy="130635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3808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quarter" idx="16"/>
          </p:nvPr>
        </p:nvSpPr>
        <p:spPr/>
        <p:txBody>
          <a:bodyPr>
            <a:noAutofit/>
          </a:bodyPr>
          <a:lstStyle/>
          <a:p>
            <a:r>
              <a:rPr lang="da-DK" sz="1800" dirty="0"/>
              <a:t>Det gode samarbejde </a:t>
            </a:r>
          </a:p>
        </p:txBody>
      </p:sp>
      <p:sp>
        <p:nvSpPr>
          <p:cNvPr id="4" name="Pladsholder til slidenummer 3"/>
          <p:cNvSpPr>
            <a:spLocks noGrp="1"/>
          </p:cNvSpPr>
          <p:nvPr>
            <p:ph type="sldNum" sz="quarter" idx="4"/>
          </p:nvPr>
        </p:nvSpPr>
        <p:spPr/>
        <p:txBody>
          <a:bodyPr/>
          <a:lstStyle/>
          <a:p>
            <a:fld id="{256D3EEF-DE4E-429D-8EC4-DDC531AFF587}" type="slidenum">
              <a:rPr lang="da-DK" smtClean="0"/>
              <a:pPr/>
              <a:t>2</a:t>
            </a:fld>
            <a:endParaRPr lang="da-DK" dirty="0"/>
          </a:p>
        </p:txBody>
      </p:sp>
      <p:sp>
        <p:nvSpPr>
          <p:cNvPr id="5" name="Pladsholder til dato 4"/>
          <p:cNvSpPr>
            <a:spLocks noGrp="1"/>
          </p:cNvSpPr>
          <p:nvPr>
            <p:ph type="dt" sz="half" idx="2"/>
          </p:nvPr>
        </p:nvSpPr>
        <p:spPr/>
        <p:txBody>
          <a:bodyPr/>
          <a:lstStyle/>
          <a:p>
            <a:pPr algn="r"/>
            <a:fld id="{D9B6495F-7A5F-49B7-B2FB-01E93EF8A91F}" type="datetime1">
              <a:rPr lang="da-DK" smtClean="0"/>
              <a:pPr algn="r"/>
              <a:t>11-12-2017</a:t>
            </a:fld>
            <a:endParaRPr lang="da-DK" dirty="0"/>
          </a:p>
        </p:txBody>
      </p:sp>
      <p:sp>
        <p:nvSpPr>
          <p:cNvPr id="6" name="Ellipse 5"/>
          <p:cNvSpPr/>
          <p:nvPr/>
        </p:nvSpPr>
        <p:spPr>
          <a:xfrm>
            <a:off x="5652120" y="2362862"/>
            <a:ext cx="1417290" cy="1020368"/>
          </a:xfrm>
          <a:prstGeom prst="ellipse">
            <a:avLst/>
          </a:prstGeom>
          <a:solidFill>
            <a:srgbClr val="EE802C"/>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75" dirty="0"/>
              <a:t>Kolleger</a:t>
            </a:r>
          </a:p>
        </p:txBody>
      </p:sp>
      <p:sp>
        <p:nvSpPr>
          <p:cNvPr id="7" name="Ellipse 6"/>
          <p:cNvSpPr/>
          <p:nvPr/>
        </p:nvSpPr>
        <p:spPr>
          <a:xfrm>
            <a:off x="1925706" y="2368856"/>
            <a:ext cx="1417290" cy="1026114"/>
          </a:xfrm>
          <a:prstGeom prst="ellipse">
            <a:avLst/>
          </a:prstGeom>
          <a:solidFill>
            <a:srgbClr val="EE802C"/>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75" dirty="0" err="1"/>
              <a:t>Opgaveløs-ning</a:t>
            </a:r>
            <a:endParaRPr lang="da-DK" sz="1275" dirty="0"/>
          </a:p>
        </p:txBody>
      </p:sp>
      <p:sp>
        <p:nvSpPr>
          <p:cNvPr id="8" name="Ellipse 7"/>
          <p:cNvSpPr/>
          <p:nvPr/>
        </p:nvSpPr>
        <p:spPr>
          <a:xfrm>
            <a:off x="3748776" y="1340436"/>
            <a:ext cx="1417290" cy="1026114"/>
          </a:xfrm>
          <a:prstGeom prst="ellipse">
            <a:avLst/>
          </a:prstGeom>
          <a:solidFill>
            <a:srgbClr val="EE802C"/>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75" dirty="0"/>
              <a:t>Samarbejde</a:t>
            </a:r>
          </a:p>
        </p:txBody>
      </p:sp>
      <p:sp>
        <p:nvSpPr>
          <p:cNvPr id="9" name="Ellipse 8"/>
          <p:cNvSpPr/>
          <p:nvPr/>
        </p:nvSpPr>
        <p:spPr>
          <a:xfrm>
            <a:off x="4950042" y="4182591"/>
            <a:ext cx="1417290" cy="1026114"/>
          </a:xfrm>
          <a:prstGeom prst="ellipse">
            <a:avLst/>
          </a:prstGeom>
          <a:solidFill>
            <a:srgbClr val="EE802C"/>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75" dirty="0"/>
              <a:t>Ledelse</a:t>
            </a:r>
          </a:p>
        </p:txBody>
      </p:sp>
      <p:sp>
        <p:nvSpPr>
          <p:cNvPr id="10" name="Ellipse 9"/>
          <p:cNvSpPr/>
          <p:nvPr/>
        </p:nvSpPr>
        <p:spPr>
          <a:xfrm>
            <a:off x="2627784" y="4182792"/>
            <a:ext cx="1417290" cy="1026114"/>
          </a:xfrm>
          <a:prstGeom prst="ellipse">
            <a:avLst/>
          </a:prstGeom>
          <a:solidFill>
            <a:srgbClr val="EE802C"/>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75" dirty="0" err="1"/>
              <a:t>Arbejds-miljø</a:t>
            </a:r>
            <a:endParaRPr lang="da-DK" sz="1275" dirty="0"/>
          </a:p>
        </p:txBody>
      </p:sp>
      <p:cxnSp>
        <p:nvCxnSpPr>
          <p:cNvPr id="25" name="Lige pilforbindelse 24"/>
          <p:cNvCxnSpPr>
            <a:stCxn id="8" idx="6"/>
            <a:endCxn id="6" idx="0"/>
          </p:cNvCxnSpPr>
          <p:nvPr/>
        </p:nvCxnSpPr>
        <p:spPr>
          <a:xfrm>
            <a:off x="5166066" y="1853494"/>
            <a:ext cx="1194699" cy="509369"/>
          </a:xfrm>
          <a:prstGeom prst="straightConnector1">
            <a:avLst/>
          </a:prstGeom>
          <a:ln w="28575">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Lige pilforbindelse 25"/>
          <p:cNvCxnSpPr>
            <a:stCxn id="8" idx="2"/>
            <a:endCxn id="7" idx="0"/>
          </p:cNvCxnSpPr>
          <p:nvPr/>
        </p:nvCxnSpPr>
        <p:spPr>
          <a:xfrm flipH="1">
            <a:off x="2634351" y="1853494"/>
            <a:ext cx="1114425" cy="515363"/>
          </a:xfrm>
          <a:prstGeom prst="straightConnector1">
            <a:avLst/>
          </a:prstGeom>
          <a:ln w="28575">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Lige pilforbindelse 29"/>
          <p:cNvCxnSpPr>
            <a:stCxn id="7" idx="4"/>
            <a:endCxn id="10" idx="1"/>
          </p:cNvCxnSpPr>
          <p:nvPr/>
        </p:nvCxnSpPr>
        <p:spPr>
          <a:xfrm>
            <a:off x="2634352" y="3394970"/>
            <a:ext cx="200990" cy="938093"/>
          </a:xfrm>
          <a:prstGeom prst="straightConnector1">
            <a:avLst/>
          </a:prstGeom>
          <a:ln w="28575">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Lige pilforbindelse 32"/>
          <p:cNvCxnSpPr>
            <a:stCxn id="6" idx="4"/>
            <a:endCxn id="9" idx="7"/>
          </p:cNvCxnSpPr>
          <p:nvPr/>
        </p:nvCxnSpPr>
        <p:spPr>
          <a:xfrm flipH="1">
            <a:off x="6159776" y="3383230"/>
            <a:ext cx="200990" cy="949632"/>
          </a:xfrm>
          <a:prstGeom prst="straightConnector1">
            <a:avLst/>
          </a:prstGeom>
          <a:ln w="28575">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Lige pilforbindelse 35"/>
          <p:cNvCxnSpPr>
            <a:stCxn id="10" idx="6"/>
            <a:endCxn id="9" idx="2"/>
          </p:cNvCxnSpPr>
          <p:nvPr/>
        </p:nvCxnSpPr>
        <p:spPr>
          <a:xfrm flipV="1">
            <a:off x="4045074" y="4695648"/>
            <a:ext cx="904968" cy="201"/>
          </a:xfrm>
          <a:prstGeom prst="straightConnector1">
            <a:avLst/>
          </a:prstGeom>
          <a:ln w="28575">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Lige pilforbindelse 41"/>
          <p:cNvCxnSpPr>
            <a:stCxn id="7" idx="6"/>
            <a:endCxn id="6" idx="2"/>
          </p:cNvCxnSpPr>
          <p:nvPr/>
        </p:nvCxnSpPr>
        <p:spPr>
          <a:xfrm flipV="1">
            <a:off x="3342996" y="2873047"/>
            <a:ext cx="2309124" cy="8867"/>
          </a:xfrm>
          <a:prstGeom prst="straightConnector1">
            <a:avLst/>
          </a:prstGeom>
          <a:ln w="28575">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Lige pilforbindelse 44"/>
          <p:cNvCxnSpPr>
            <a:stCxn id="8" idx="5"/>
            <a:endCxn id="9" idx="0"/>
          </p:cNvCxnSpPr>
          <p:nvPr/>
        </p:nvCxnSpPr>
        <p:spPr>
          <a:xfrm>
            <a:off x="4958510" y="2216280"/>
            <a:ext cx="700178" cy="1966312"/>
          </a:xfrm>
          <a:prstGeom prst="straightConnector1">
            <a:avLst/>
          </a:prstGeom>
          <a:ln w="28575">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Lige pilforbindelse 47"/>
          <p:cNvCxnSpPr>
            <a:stCxn id="10" idx="7"/>
            <a:endCxn id="6" idx="3"/>
          </p:cNvCxnSpPr>
          <p:nvPr/>
        </p:nvCxnSpPr>
        <p:spPr>
          <a:xfrm flipV="1">
            <a:off x="3837517" y="3233801"/>
            <a:ext cx="2022160" cy="1099262"/>
          </a:xfrm>
          <a:prstGeom prst="straightConnector1">
            <a:avLst/>
          </a:prstGeom>
          <a:ln w="28575">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Lige pilforbindelse 50"/>
          <p:cNvCxnSpPr>
            <a:stCxn id="8" idx="3"/>
            <a:endCxn id="10" idx="0"/>
          </p:cNvCxnSpPr>
          <p:nvPr/>
        </p:nvCxnSpPr>
        <p:spPr>
          <a:xfrm flipH="1">
            <a:off x="3336430" y="2216280"/>
            <a:ext cx="619904" cy="1966513"/>
          </a:xfrm>
          <a:prstGeom prst="straightConnector1">
            <a:avLst/>
          </a:prstGeom>
          <a:ln w="28575">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Lige pilforbindelse 55"/>
          <p:cNvCxnSpPr>
            <a:stCxn id="7" idx="5"/>
            <a:endCxn id="9" idx="1"/>
          </p:cNvCxnSpPr>
          <p:nvPr/>
        </p:nvCxnSpPr>
        <p:spPr>
          <a:xfrm>
            <a:off x="3135439" y="3244701"/>
            <a:ext cx="2022161" cy="1088162"/>
          </a:xfrm>
          <a:prstGeom prst="straightConnector1">
            <a:avLst/>
          </a:prstGeom>
          <a:ln w="28575">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9" name="Ellipse 58"/>
          <p:cNvSpPr/>
          <p:nvPr/>
        </p:nvSpPr>
        <p:spPr>
          <a:xfrm>
            <a:off x="1614371" y="2076558"/>
            <a:ext cx="1998222" cy="1641767"/>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75"/>
          </a:p>
        </p:txBody>
      </p:sp>
      <p:sp>
        <p:nvSpPr>
          <p:cNvPr id="3" name="Tekstfelt 2">
            <a:extLst>
              <a:ext uri="{FF2B5EF4-FFF2-40B4-BE49-F238E27FC236}">
                <a16:creationId xmlns:a16="http://schemas.microsoft.com/office/drawing/2014/main" id="{7D6B821A-2A0D-4F92-8DBE-2A4BB8EE7796}"/>
              </a:ext>
            </a:extLst>
          </p:cNvPr>
          <p:cNvSpPr txBox="1"/>
          <p:nvPr/>
        </p:nvSpPr>
        <p:spPr>
          <a:xfrm>
            <a:off x="1733364" y="5517564"/>
            <a:ext cx="5680710" cy="707886"/>
          </a:xfrm>
          <a:prstGeom prst="rect">
            <a:avLst/>
          </a:prstGeom>
          <a:noFill/>
        </p:spPr>
        <p:txBody>
          <a:bodyPr wrap="square" rtlCol="0">
            <a:spAutoFit/>
          </a:bodyPr>
          <a:lstStyle/>
          <a:p>
            <a:pPr>
              <a:defRPr/>
            </a:pPr>
            <a:r>
              <a:rPr lang="da-DK" sz="2000" dirty="0"/>
              <a:t>Godt samarbejde kan ikke købes på markedet </a:t>
            </a:r>
          </a:p>
          <a:p>
            <a:pPr lvl="1">
              <a:defRPr/>
            </a:pPr>
            <a:r>
              <a:rPr lang="da-DK" sz="2000" i="1" dirty="0"/>
              <a:t>– det skabes og genskabes hele</a:t>
            </a:r>
            <a:endParaRPr lang="da-DK" dirty="0"/>
          </a:p>
        </p:txBody>
      </p:sp>
      <p:pic>
        <p:nvPicPr>
          <p:cNvPr id="22" name="Picture 1">
            <a:extLst>
              <a:ext uri="{FF2B5EF4-FFF2-40B4-BE49-F238E27FC236}">
                <a16:creationId xmlns:a16="http://schemas.microsoft.com/office/drawing/2014/main" id="{C95A32D7-7C4A-4F91-9D36-89204041E88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1642" y="2953103"/>
            <a:ext cx="818128" cy="818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677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par>
                                <p:cTn id="28" presetID="16" presetClass="entr" presetSubtype="21" fill="hold" nodeType="with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barn(inVertical)">
                                      <p:cBhvr>
                                        <p:cTn id="30" dur="500"/>
                                        <p:tgtEl>
                                          <p:spTgt spid="51"/>
                                        </p:tgtEl>
                                      </p:cBhvr>
                                    </p:animEffect>
                                  </p:childTnLst>
                                </p:cTn>
                              </p:par>
                              <p:par>
                                <p:cTn id="31" presetID="16" presetClass="entr" presetSubtype="21" fill="hold"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barn(inVertical)">
                                      <p:cBhvr>
                                        <p:cTn id="33" dur="500"/>
                                        <p:tgtEl>
                                          <p:spTgt spid="45"/>
                                        </p:tgtEl>
                                      </p:cBhvr>
                                    </p:animEffect>
                                  </p:childTnLst>
                                </p:cTn>
                              </p:par>
                              <p:par>
                                <p:cTn id="34" presetID="16" presetClass="entr" presetSubtype="21"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arn(inVertical)">
                                      <p:cBhvr>
                                        <p:cTn id="36" dur="500"/>
                                        <p:tgtEl>
                                          <p:spTgt spid="25"/>
                                        </p:tgtEl>
                                      </p:cBhvr>
                                    </p:animEffect>
                                  </p:childTnLst>
                                </p:cTn>
                              </p:par>
                              <p:par>
                                <p:cTn id="37" presetID="16" presetClass="entr" presetSubtype="21" fill="hold"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barn(inVertical)">
                                      <p:cBhvr>
                                        <p:cTn id="39" dur="500"/>
                                        <p:tgtEl>
                                          <p:spTgt spid="42"/>
                                        </p:tgtEl>
                                      </p:cBhvr>
                                    </p:animEffect>
                                  </p:childTnLst>
                                </p:cTn>
                              </p:par>
                              <p:par>
                                <p:cTn id="40" presetID="16" presetClass="entr" presetSubtype="21"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barn(inVertical)">
                                      <p:cBhvr>
                                        <p:cTn id="42" dur="500"/>
                                        <p:tgtEl>
                                          <p:spTgt spid="48"/>
                                        </p:tgtEl>
                                      </p:cBhvr>
                                    </p:animEffect>
                                  </p:childTnLst>
                                </p:cTn>
                              </p:par>
                              <p:par>
                                <p:cTn id="43" presetID="16" presetClass="entr" presetSubtype="21"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barn(inVertical)">
                                      <p:cBhvr>
                                        <p:cTn id="45" dur="500"/>
                                        <p:tgtEl>
                                          <p:spTgt spid="33"/>
                                        </p:tgtEl>
                                      </p:cBhvr>
                                    </p:animEffect>
                                  </p:childTnLst>
                                </p:cTn>
                              </p:par>
                              <p:par>
                                <p:cTn id="46" presetID="16" presetClass="entr" presetSubtype="21" fill="hold" nodeType="with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barn(inVertical)">
                                      <p:cBhvr>
                                        <p:cTn id="48" dur="500"/>
                                        <p:tgtEl>
                                          <p:spTgt spid="56"/>
                                        </p:tgtEl>
                                      </p:cBhvr>
                                    </p:animEffect>
                                  </p:childTnLst>
                                </p:cTn>
                              </p:par>
                              <p:par>
                                <p:cTn id="49" presetID="16" presetClass="entr" presetSubtype="21"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barn(inVertical)">
                                      <p:cBhvr>
                                        <p:cTn id="51" dur="500"/>
                                        <p:tgtEl>
                                          <p:spTgt spid="36"/>
                                        </p:tgtEl>
                                      </p:cBhvr>
                                    </p:animEffect>
                                  </p:childTnLst>
                                </p:cTn>
                              </p:par>
                              <p:par>
                                <p:cTn id="52" presetID="16" presetClass="entr" presetSubtype="21" fill="hold"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barn(inVertical)">
                                      <p:cBhvr>
                                        <p:cTn id="54" dur="500"/>
                                        <p:tgtEl>
                                          <p:spTgt spid="30"/>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barn(inVertical)">
                                      <p:cBhvr>
                                        <p:cTn id="59" dur="500"/>
                                        <p:tgtEl>
                                          <p:spTgt spid="59"/>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additive="base">
                                        <p:cTn id="64" dur="500" fill="hold"/>
                                        <p:tgtEl>
                                          <p:spTgt spid="3"/>
                                        </p:tgtEl>
                                        <p:attrNameLst>
                                          <p:attrName>ppt_x</p:attrName>
                                        </p:attrNameLst>
                                      </p:cBhvr>
                                      <p:tavLst>
                                        <p:tav tm="0">
                                          <p:val>
                                            <p:strVal val="#ppt_x"/>
                                          </p:val>
                                        </p:tav>
                                        <p:tav tm="100000">
                                          <p:val>
                                            <p:strVal val="#ppt_x"/>
                                          </p:val>
                                        </p:tav>
                                      </p:tavLst>
                                    </p:anim>
                                    <p:anim calcmode="lin" valueType="num">
                                      <p:cBhvr additive="base">
                                        <p:cTn id="6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59"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indhold 5">
            <a:extLst>
              <a:ext uri="{FF2B5EF4-FFF2-40B4-BE49-F238E27FC236}">
                <a16:creationId xmlns:a16="http://schemas.microsoft.com/office/drawing/2014/main" id="{F527928E-25D0-4D1B-ABF3-604A3F545657}"/>
              </a:ext>
            </a:extLst>
          </p:cNvPr>
          <p:cNvSpPr>
            <a:spLocks noGrp="1"/>
          </p:cNvSpPr>
          <p:nvPr>
            <p:ph sz="quarter" idx="16"/>
          </p:nvPr>
        </p:nvSpPr>
        <p:spPr>
          <a:xfrm>
            <a:off x="250825" y="409278"/>
            <a:ext cx="8058472" cy="432048"/>
          </a:xfrm>
        </p:spPr>
        <p:txBody>
          <a:bodyPr>
            <a:normAutofit/>
          </a:bodyPr>
          <a:lstStyle/>
          <a:p>
            <a:r>
              <a:rPr lang="da-DK" dirty="0"/>
              <a:t>Fundamentet  for et godt team-samarbejde:</a:t>
            </a:r>
          </a:p>
          <a:p>
            <a:endParaRPr lang="da-DK" dirty="0"/>
          </a:p>
        </p:txBody>
      </p:sp>
      <p:sp>
        <p:nvSpPr>
          <p:cNvPr id="3" name="Pladsholder til indhold 2"/>
          <p:cNvSpPr>
            <a:spLocks noGrp="1"/>
          </p:cNvSpPr>
          <p:nvPr>
            <p:ph sz="quarter" idx="15"/>
          </p:nvPr>
        </p:nvSpPr>
        <p:spPr>
          <a:xfrm>
            <a:off x="323528" y="957709"/>
            <a:ext cx="8058472" cy="5787579"/>
          </a:xfrm>
        </p:spPr>
        <p:txBody>
          <a:bodyPr>
            <a:normAutofit fontScale="40000" lnSpcReduction="20000"/>
          </a:bodyPr>
          <a:lstStyle/>
          <a:p>
            <a:pPr marL="0" indent="0">
              <a:buNone/>
            </a:pPr>
            <a:r>
              <a:rPr lang="da-DK" sz="4500" b="1" dirty="0"/>
              <a:t>Tillid: </a:t>
            </a:r>
          </a:p>
          <a:p>
            <a:pPr marL="457200" indent="-457200">
              <a:buFont typeface="Arial" panose="020B0604020202020204" pitchFamily="34" charset="0"/>
              <a:buChar char="•"/>
            </a:pPr>
            <a:r>
              <a:rPr lang="da-DK" sz="4500" dirty="0"/>
              <a:t>Tør man vise åbenhed og sårbarhed?</a:t>
            </a:r>
          </a:p>
          <a:p>
            <a:pPr marL="457200" indent="-457200">
              <a:buFont typeface="Arial" panose="020B0604020202020204" pitchFamily="34" charset="0"/>
              <a:buChar char="•"/>
            </a:pPr>
            <a:endParaRPr lang="da-DK" sz="4500" dirty="0"/>
          </a:p>
          <a:p>
            <a:pPr marL="0" indent="0">
              <a:buNone/>
            </a:pPr>
            <a:r>
              <a:rPr lang="da-DK" sz="4500" b="1" dirty="0"/>
              <a:t>Håndtering af forskellighed</a:t>
            </a:r>
          </a:p>
          <a:p>
            <a:pPr marL="457200" indent="-457200"/>
            <a:r>
              <a:rPr lang="da-DK" sz="4500" dirty="0"/>
              <a:t>Turde være ærlig og udtrykke uenighed uden at frygte det ødelægger samarbejdet </a:t>
            </a:r>
          </a:p>
          <a:p>
            <a:pPr marL="457200" indent="-457200"/>
            <a:r>
              <a:rPr lang="da-DK" sz="4500" dirty="0"/>
              <a:t>Kunne arbejde hen mod et kompromis, så teamets medlemmer kan agere målrettet , når beslutning er taget</a:t>
            </a:r>
          </a:p>
          <a:p>
            <a:pPr marL="457200" indent="-457200"/>
            <a:r>
              <a:rPr lang="da-DK" sz="4500" dirty="0"/>
              <a:t>Forudsætter tillid</a:t>
            </a:r>
          </a:p>
          <a:p>
            <a:pPr marL="457200" indent="-457200">
              <a:buFont typeface="Arial" panose="020B0604020202020204" pitchFamily="34" charset="0"/>
              <a:buChar char="•"/>
            </a:pPr>
            <a:endParaRPr lang="da-DK" sz="4500" b="1" dirty="0"/>
          </a:p>
          <a:p>
            <a:pPr marL="0" indent="0">
              <a:buNone/>
            </a:pPr>
            <a:r>
              <a:rPr lang="da-DK" sz="4500" b="1" dirty="0"/>
              <a:t>Ejerskab: </a:t>
            </a:r>
          </a:p>
          <a:p>
            <a:pPr marL="457200" indent="-457200">
              <a:buFont typeface="Arial" panose="020B0604020202020204" pitchFamily="34" charset="0"/>
              <a:buChar char="•"/>
            </a:pPr>
            <a:r>
              <a:rPr lang="da-DK" sz="4500" dirty="0"/>
              <a:t>Klarhed og enighed/opbakning i beslutninger</a:t>
            </a:r>
          </a:p>
          <a:p>
            <a:pPr marL="457200" indent="-457200">
              <a:buFont typeface="Arial" panose="020B0604020202020204" pitchFamily="34" charset="0"/>
              <a:buChar char="•"/>
            </a:pPr>
            <a:endParaRPr lang="da-DK" sz="4500" b="1" dirty="0"/>
          </a:p>
          <a:p>
            <a:pPr marL="0" indent="0">
              <a:buNone/>
            </a:pPr>
            <a:r>
              <a:rPr lang="da-DK" sz="4500" b="1" dirty="0"/>
              <a:t>Ansvarlighed: </a:t>
            </a:r>
          </a:p>
          <a:p>
            <a:pPr marL="457200" indent="-457200">
              <a:buFont typeface="Arial" panose="020B0604020202020204" pitchFamily="34" charset="0"/>
              <a:buChar char="•"/>
            </a:pPr>
            <a:r>
              <a:rPr lang="da-DK" sz="4500" dirty="0"/>
              <a:t>Alle holder både sig selv og hinanden ansvarlige</a:t>
            </a:r>
          </a:p>
          <a:p>
            <a:pPr marL="457200" indent="-457200">
              <a:buFont typeface="Arial" panose="020B0604020202020204" pitchFamily="34" charset="0"/>
              <a:buChar char="•"/>
            </a:pPr>
            <a:endParaRPr lang="da-DK" sz="4500" dirty="0"/>
          </a:p>
          <a:p>
            <a:pPr marL="0" indent="0">
              <a:buNone/>
            </a:pPr>
            <a:r>
              <a:rPr lang="da-DK" sz="4500" b="1" dirty="0"/>
              <a:t>Resultater opnås:</a:t>
            </a:r>
            <a:r>
              <a:rPr lang="da-DK" sz="4500" dirty="0"/>
              <a:t> </a:t>
            </a:r>
          </a:p>
          <a:p>
            <a:pPr marL="457200" indent="-457200"/>
            <a:r>
              <a:rPr lang="da-DK" sz="4500" dirty="0"/>
              <a:t>Et godt team er et team, der når de mål, som det har sat sig. </a:t>
            </a:r>
          </a:p>
          <a:p>
            <a:pPr marL="457200" indent="-457200"/>
            <a:r>
              <a:rPr lang="da-DK" sz="4500" dirty="0"/>
              <a:t>Det fælles mål er prioriteret over de individuelle mål.</a:t>
            </a:r>
            <a:br>
              <a:rPr lang="da-DK" sz="4500" dirty="0"/>
            </a:br>
            <a:endParaRPr lang="da-DK" sz="4500" dirty="0"/>
          </a:p>
        </p:txBody>
      </p:sp>
      <p:sp>
        <p:nvSpPr>
          <p:cNvPr id="5" name="Pladsholder til slidenummer 4"/>
          <p:cNvSpPr>
            <a:spLocks noGrp="1"/>
          </p:cNvSpPr>
          <p:nvPr>
            <p:ph type="sldNum" sz="quarter" idx="17"/>
          </p:nvPr>
        </p:nvSpPr>
        <p:spPr/>
        <p:txBody>
          <a:bodyPr/>
          <a:lstStyle/>
          <a:p>
            <a:fld id="{97C00725-5A62-4E4D-AA2A-1E0C347392B8}" type="slidenum">
              <a:rPr lang="da-DK" smtClean="0"/>
              <a:pPr/>
              <a:t>3</a:t>
            </a:fld>
            <a:endParaRPr lang="da-DK"/>
          </a:p>
        </p:txBody>
      </p:sp>
      <p:sp>
        <p:nvSpPr>
          <p:cNvPr id="4" name="Pladsholder til dato 3"/>
          <p:cNvSpPr>
            <a:spLocks noGrp="1"/>
          </p:cNvSpPr>
          <p:nvPr>
            <p:ph type="dt" sz="half" idx="18"/>
          </p:nvPr>
        </p:nvSpPr>
        <p:spPr/>
        <p:txBody>
          <a:bodyPr/>
          <a:lstStyle/>
          <a:p>
            <a:fld id="{CF9ECBD6-634A-4B17-B1BB-590C665C32B1}" type="datetime1">
              <a:rPr lang="da-DK" smtClean="0"/>
              <a:pPr/>
              <a:t>11-12-2017</a:t>
            </a:fld>
            <a:endParaRPr lang="da-DK"/>
          </a:p>
        </p:txBody>
      </p:sp>
    </p:spTree>
    <p:extLst>
      <p:ext uri="{BB962C8B-B14F-4D97-AF65-F5344CB8AC3E}">
        <p14:creationId xmlns:p14="http://schemas.microsoft.com/office/powerpoint/2010/main" val="3833535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p:cNvSpPr>
          <p:nvPr/>
        </p:nvSpPr>
        <p:spPr bwMode="auto">
          <a:xfrm>
            <a:off x="323528" y="152400"/>
            <a:ext cx="7839360" cy="979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nchor="ctr"/>
          <a:lstStyle/>
          <a:p>
            <a:pPr>
              <a:spcBef>
                <a:spcPct val="0"/>
              </a:spcBef>
              <a:buClrTx/>
              <a:buFontTx/>
              <a:buNone/>
            </a:pPr>
            <a:r>
              <a:rPr lang="da-DK" sz="2400" b="1" dirty="0">
                <a:latin typeface="+mj-lt"/>
              </a:rPr>
              <a:t>HVAD ER TILLID – OG HVAD SKABER TILLID</a:t>
            </a:r>
            <a:r>
              <a:rPr lang="da-DK" sz="2400" b="1" dirty="0"/>
              <a:t>?</a:t>
            </a:r>
          </a:p>
        </p:txBody>
      </p:sp>
      <p:sp>
        <p:nvSpPr>
          <p:cNvPr id="6" name="Text Box 9"/>
          <p:cNvSpPr txBox="1">
            <a:spLocks noChangeArrowheads="1"/>
          </p:cNvSpPr>
          <p:nvPr/>
        </p:nvSpPr>
        <p:spPr bwMode="auto">
          <a:xfrm>
            <a:off x="545196" y="1340768"/>
            <a:ext cx="3240360" cy="1200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lvl1pPr defTabSz="1006475" eaLnBrk="0" hangingPunct="0">
              <a:defRPr>
                <a:solidFill>
                  <a:schemeClr val="tx1"/>
                </a:solidFill>
                <a:latin typeface="Arial" pitchFamily="34" charset="0"/>
              </a:defRPr>
            </a:lvl1pPr>
            <a:lvl2pPr marL="742950" indent="-285750" defTabSz="1006475" eaLnBrk="0" hangingPunct="0">
              <a:defRPr>
                <a:solidFill>
                  <a:schemeClr val="tx1"/>
                </a:solidFill>
                <a:latin typeface="Arial" pitchFamily="34" charset="0"/>
              </a:defRPr>
            </a:lvl2pPr>
            <a:lvl3pPr marL="1143000" indent="-228600" defTabSz="1006475" eaLnBrk="0" hangingPunct="0">
              <a:defRPr>
                <a:solidFill>
                  <a:schemeClr val="tx1"/>
                </a:solidFill>
                <a:latin typeface="Arial" pitchFamily="34" charset="0"/>
              </a:defRPr>
            </a:lvl3pPr>
            <a:lvl4pPr marL="1600200" indent="-228600" defTabSz="1006475" eaLnBrk="0" hangingPunct="0">
              <a:defRPr>
                <a:solidFill>
                  <a:schemeClr val="tx1"/>
                </a:solidFill>
                <a:latin typeface="Arial" pitchFamily="34" charset="0"/>
              </a:defRPr>
            </a:lvl4pPr>
            <a:lvl5pPr marL="2057400" indent="-228600" defTabSz="1006475" eaLnBrk="0" hangingPunct="0">
              <a:defRPr>
                <a:solidFill>
                  <a:schemeClr val="tx1"/>
                </a:solidFill>
                <a:latin typeface="Arial" pitchFamily="34" charset="0"/>
              </a:defRPr>
            </a:lvl5pPr>
            <a:lvl6pPr marL="2514600" indent="-228600" defTabSz="1006475"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6pPr>
            <a:lvl7pPr marL="2971800" indent="-228600" defTabSz="1006475"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7pPr>
            <a:lvl8pPr marL="3429000" indent="-228600" defTabSz="1006475"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8pPr>
            <a:lvl9pPr marL="3886200" indent="-228600" defTabSz="1006475"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9pPr>
          </a:lstStyle>
          <a:p>
            <a:pPr>
              <a:spcBef>
                <a:spcPct val="0"/>
              </a:spcBef>
              <a:buClrTx/>
              <a:buFontTx/>
              <a:buNone/>
            </a:pPr>
            <a:r>
              <a:rPr lang="da-DK" sz="2000" i="1" dirty="0">
                <a:latin typeface="+mn-lt"/>
                <a:ea typeface="ヒラギノ角ゴ Pro W3"/>
                <a:cs typeface="ヒラギノ角ゴ Pro W3"/>
              </a:rPr>
              <a:t>Accept af egen sårbarhed i forventning om at den anden ikke udnytter sårbarheden</a:t>
            </a:r>
          </a:p>
          <a:p>
            <a:pPr algn="r">
              <a:spcBef>
                <a:spcPct val="0"/>
              </a:spcBef>
              <a:buClrTx/>
              <a:buFontTx/>
              <a:buNone/>
            </a:pPr>
            <a:r>
              <a:rPr lang="da-DK" sz="1200" dirty="0">
                <a:latin typeface="+mn-lt"/>
                <a:ea typeface="ヒラギノ角ゴ Pro W3"/>
                <a:cs typeface="ヒラギノ角ゴ Pro W3"/>
              </a:rPr>
              <a:t>Rousseau, D. M. et al, 1998</a:t>
            </a:r>
          </a:p>
        </p:txBody>
      </p:sp>
      <p:pic>
        <p:nvPicPr>
          <p:cNvPr id="7" name="Picture 6" descr="tillid+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7841" y="1340768"/>
            <a:ext cx="4246560" cy="30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felt 1"/>
          <p:cNvSpPr txBox="1"/>
          <p:nvPr/>
        </p:nvSpPr>
        <p:spPr>
          <a:xfrm>
            <a:off x="1013248" y="5902824"/>
            <a:ext cx="2304256" cy="646331"/>
          </a:xfrm>
          <a:prstGeom prst="rect">
            <a:avLst/>
          </a:prstGeom>
          <a:noFill/>
        </p:spPr>
        <p:txBody>
          <a:bodyPr wrap="square" rtlCol="0">
            <a:spAutoFit/>
          </a:bodyPr>
          <a:lstStyle/>
          <a:p>
            <a:r>
              <a:rPr lang="da-DK" dirty="0"/>
              <a:t>Gør de andre, deres  arbejde godt nok</a:t>
            </a:r>
          </a:p>
        </p:txBody>
      </p:sp>
      <p:grpSp>
        <p:nvGrpSpPr>
          <p:cNvPr id="13" name="Gruppe 12"/>
          <p:cNvGrpSpPr/>
          <p:nvPr/>
        </p:nvGrpSpPr>
        <p:grpSpPr>
          <a:xfrm>
            <a:off x="683568" y="3429000"/>
            <a:ext cx="2592288" cy="2367986"/>
            <a:chOff x="179512" y="1196752"/>
            <a:chExt cx="4680520" cy="4896544"/>
          </a:xfrm>
        </p:grpSpPr>
        <p:grpSp>
          <p:nvGrpSpPr>
            <p:cNvPr id="14" name="Gruppe 13"/>
            <p:cNvGrpSpPr/>
            <p:nvPr/>
          </p:nvGrpSpPr>
          <p:grpSpPr>
            <a:xfrm>
              <a:off x="179512" y="1196752"/>
              <a:ext cx="4680520" cy="4896544"/>
              <a:chOff x="179512" y="1196752"/>
              <a:chExt cx="4680520" cy="4896544"/>
            </a:xfrm>
          </p:grpSpPr>
          <p:sp>
            <p:nvSpPr>
              <p:cNvPr id="20" name="Ligebenet trekant 19"/>
              <p:cNvSpPr/>
              <p:nvPr/>
            </p:nvSpPr>
            <p:spPr>
              <a:xfrm>
                <a:off x="179512" y="1196752"/>
                <a:ext cx="4680520" cy="4896544"/>
              </a:xfrm>
              <a:prstGeom prst="triangle">
                <a:avLst/>
              </a:prstGeom>
              <a:solidFill>
                <a:schemeClr val="accent3">
                  <a:lumMod val="20000"/>
                  <a:lumOff val="80000"/>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21" name="Billed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4884" y="1559679"/>
                <a:ext cx="319094" cy="840341"/>
              </a:xfrm>
              <a:prstGeom prst="rect">
                <a:avLst/>
              </a:prstGeom>
            </p:spPr>
          </p:pic>
          <p:sp>
            <p:nvSpPr>
              <p:cNvPr id="22" name="Ellipse 21"/>
              <p:cNvSpPr/>
              <p:nvPr/>
            </p:nvSpPr>
            <p:spPr>
              <a:xfrm>
                <a:off x="2555776" y="5085184"/>
                <a:ext cx="936104" cy="864096"/>
              </a:xfrm>
              <a:prstGeom prst="ellipse">
                <a:avLst/>
              </a:prstGeom>
              <a:solidFill>
                <a:schemeClr val="accent3">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Ellipse 22"/>
              <p:cNvSpPr/>
              <p:nvPr/>
            </p:nvSpPr>
            <p:spPr>
              <a:xfrm>
                <a:off x="1547664" y="5085184"/>
                <a:ext cx="936104" cy="864096"/>
              </a:xfrm>
              <a:prstGeom prst="ellipse">
                <a:avLst/>
              </a:prstGeom>
              <a:solidFill>
                <a:schemeClr val="accent3">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Ellipse 23"/>
              <p:cNvSpPr/>
              <p:nvPr/>
            </p:nvSpPr>
            <p:spPr>
              <a:xfrm>
                <a:off x="2051720" y="4221088"/>
                <a:ext cx="936104" cy="864096"/>
              </a:xfrm>
              <a:prstGeom prst="ellipse">
                <a:avLst/>
              </a:prstGeom>
              <a:solidFill>
                <a:schemeClr val="accent3">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Ellipse 24"/>
              <p:cNvSpPr/>
              <p:nvPr/>
            </p:nvSpPr>
            <p:spPr>
              <a:xfrm>
                <a:off x="539552" y="5085184"/>
                <a:ext cx="936104" cy="864096"/>
              </a:xfrm>
              <a:prstGeom prst="ellipse">
                <a:avLst/>
              </a:prstGeom>
              <a:solidFill>
                <a:schemeClr val="accent3">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Ellipse 25"/>
              <p:cNvSpPr/>
              <p:nvPr/>
            </p:nvSpPr>
            <p:spPr>
              <a:xfrm>
                <a:off x="3563888" y="5085184"/>
                <a:ext cx="936104" cy="864096"/>
              </a:xfrm>
              <a:prstGeom prst="ellipse">
                <a:avLst/>
              </a:prstGeom>
              <a:solidFill>
                <a:schemeClr val="accent3">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Ellipse 26"/>
              <p:cNvSpPr/>
              <p:nvPr/>
            </p:nvSpPr>
            <p:spPr>
              <a:xfrm>
                <a:off x="971600" y="4221088"/>
                <a:ext cx="936104" cy="864096"/>
              </a:xfrm>
              <a:prstGeom prst="ellipse">
                <a:avLst/>
              </a:prstGeom>
              <a:solidFill>
                <a:schemeClr val="accent3">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 name="Ellipse 27"/>
              <p:cNvSpPr/>
              <p:nvPr/>
            </p:nvSpPr>
            <p:spPr>
              <a:xfrm>
                <a:off x="3059832" y="4221088"/>
                <a:ext cx="936104" cy="864096"/>
              </a:xfrm>
              <a:prstGeom prst="ellipse">
                <a:avLst/>
              </a:prstGeom>
              <a:solidFill>
                <a:schemeClr val="accent3">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 name="Ellipse 28"/>
              <p:cNvSpPr/>
              <p:nvPr/>
            </p:nvSpPr>
            <p:spPr>
              <a:xfrm>
                <a:off x="1547664" y="3356992"/>
                <a:ext cx="936104" cy="864096"/>
              </a:xfrm>
              <a:prstGeom prst="ellipse">
                <a:avLst/>
              </a:prstGeom>
              <a:solidFill>
                <a:schemeClr val="accent3">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 name="Ellipse 29"/>
              <p:cNvSpPr/>
              <p:nvPr/>
            </p:nvSpPr>
            <p:spPr>
              <a:xfrm>
                <a:off x="2555776" y="3356992"/>
                <a:ext cx="936104" cy="864096"/>
              </a:xfrm>
              <a:prstGeom prst="ellipse">
                <a:avLst/>
              </a:prstGeom>
              <a:solidFill>
                <a:schemeClr val="accent3">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1" name="Ellipse 30"/>
              <p:cNvSpPr/>
              <p:nvPr/>
            </p:nvSpPr>
            <p:spPr>
              <a:xfrm>
                <a:off x="2087724" y="2492896"/>
                <a:ext cx="936104" cy="864096"/>
              </a:xfrm>
              <a:prstGeom prst="ellipse">
                <a:avLst/>
              </a:prstGeom>
              <a:solidFill>
                <a:schemeClr val="accent3">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2" name="Billed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475655" y="4293096"/>
                <a:ext cx="279649" cy="731005"/>
              </a:xfrm>
              <a:prstGeom prst="rect">
                <a:avLst/>
              </a:prstGeom>
            </p:spPr>
          </p:pic>
          <p:pic>
            <p:nvPicPr>
              <p:cNvPr id="33" name="Billed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91680" y="3507003"/>
                <a:ext cx="228614" cy="642077"/>
              </a:xfrm>
              <a:prstGeom prst="rect">
                <a:avLst/>
              </a:prstGeom>
            </p:spPr>
          </p:pic>
          <p:pic>
            <p:nvPicPr>
              <p:cNvPr id="34" name="Billed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07704" y="3457516"/>
                <a:ext cx="236043" cy="664179"/>
              </a:xfrm>
              <a:prstGeom prst="rect">
                <a:avLst/>
              </a:prstGeom>
            </p:spPr>
          </p:pic>
          <p:pic>
            <p:nvPicPr>
              <p:cNvPr id="35" name="Billed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23728" y="3501008"/>
                <a:ext cx="227544" cy="645685"/>
              </a:xfrm>
              <a:prstGeom prst="rect">
                <a:avLst/>
              </a:prstGeom>
            </p:spPr>
          </p:pic>
          <p:pic>
            <p:nvPicPr>
              <p:cNvPr id="36" name="Billede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16618" y="3501008"/>
                <a:ext cx="259887" cy="684419"/>
              </a:xfrm>
              <a:prstGeom prst="rect">
                <a:avLst/>
              </a:prstGeom>
            </p:spPr>
          </p:pic>
          <p:pic>
            <p:nvPicPr>
              <p:cNvPr id="37" name="Billede 3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69972" y="4330101"/>
                <a:ext cx="270673" cy="626557"/>
              </a:xfrm>
              <a:prstGeom prst="rect">
                <a:avLst/>
              </a:prstGeom>
            </p:spPr>
          </p:pic>
          <p:pic>
            <p:nvPicPr>
              <p:cNvPr id="38" name="Billed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640645" y="5162945"/>
                <a:ext cx="279649" cy="731005"/>
              </a:xfrm>
              <a:prstGeom prst="rect">
                <a:avLst/>
              </a:prstGeom>
            </p:spPr>
          </p:pic>
          <p:pic>
            <p:nvPicPr>
              <p:cNvPr id="39" name="Billed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70449" y="4330101"/>
                <a:ext cx="279649" cy="731005"/>
              </a:xfrm>
              <a:prstGeom prst="rect">
                <a:avLst/>
              </a:prstGeom>
            </p:spPr>
          </p:pic>
          <p:pic>
            <p:nvPicPr>
              <p:cNvPr id="40" name="Billede 3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95265" y="5203951"/>
                <a:ext cx="227544" cy="645685"/>
              </a:xfrm>
              <a:prstGeom prst="rect">
                <a:avLst/>
              </a:prstGeom>
            </p:spPr>
          </p:pic>
          <p:pic>
            <p:nvPicPr>
              <p:cNvPr id="41" name="Billed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844079" y="5024101"/>
                <a:ext cx="279649" cy="731005"/>
              </a:xfrm>
              <a:prstGeom prst="rect">
                <a:avLst/>
              </a:prstGeom>
            </p:spPr>
          </p:pic>
          <p:pic>
            <p:nvPicPr>
              <p:cNvPr id="42" name="Billede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036795" y="5161290"/>
                <a:ext cx="279649" cy="731005"/>
              </a:xfrm>
              <a:prstGeom prst="rect">
                <a:avLst/>
              </a:prstGeom>
            </p:spPr>
          </p:pic>
          <p:pic>
            <p:nvPicPr>
              <p:cNvPr id="43" name="Billede 4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5616" y="5213093"/>
                <a:ext cx="236043" cy="664179"/>
              </a:xfrm>
              <a:prstGeom prst="rect">
                <a:avLst/>
              </a:prstGeom>
            </p:spPr>
          </p:pic>
          <p:pic>
            <p:nvPicPr>
              <p:cNvPr id="44" name="Billede 4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9592" y="5085184"/>
                <a:ext cx="236043" cy="664179"/>
              </a:xfrm>
              <a:prstGeom prst="rect">
                <a:avLst/>
              </a:prstGeom>
            </p:spPr>
          </p:pic>
          <p:pic>
            <p:nvPicPr>
              <p:cNvPr id="45" name="Billede 4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3568" y="5157192"/>
                <a:ext cx="236043" cy="664179"/>
              </a:xfrm>
              <a:prstGeom prst="rect">
                <a:avLst/>
              </a:prstGeom>
            </p:spPr>
          </p:pic>
          <p:pic>
            <p:nvPicPr>
              <p:cNvPr id="46" name="Billede 4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32789" y="5157192"/>
                <a:ext cx="227544" cy="645685"/>
              </a:xfrm>
              <a:prstGeom prst="rect">
                <a:avLst/>
              </a:prstGeom>
            </p:spPr>
          </p:pic>
          <p:pic>
            <p:nvPicPr>
              <p:cNvPr id="47" name="Billede 4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89074" y="5177749"/>
                <a:ext cx="227544" cy="645685"/>
              </a:xfrm>
              <a:prstGeom prst="rect">
                <a:avLst/>
              </a:prstGeom>
            </p:spPr>
          </p:pic>
          <p:pic>
            <p:nvPicPr>
              <p:cNvPr id="48" name="Billede 4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02137" y="2675913"/>
                <a:ext cx="228614" cy="642077"/>
              </a:xfrm>
              <a:prstGeom prst="rect">
                <a:avLst/>
              </a:prstGeom>
            </p:spPr>
          </p:pic>
          <p:pic>
            <p:nvPicPr>
              <p:cNvPr id="49" name="Billede 4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30751" y="2582734"/>
                <a:ext cx="259887" cy="684419"/>
              </a:xfrm>
              <a:prstGeom prst="rect">
                <a:avLst/>
              </a:prstGeom>
            </p:spPr>
          </p:pic>
          <p:pic>
            <p:nvPicPr>
              <p:cNvPr id="50" name="Billede 4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73978" y="2613866"/>
                <a:ext cx="270673" cy="626557"/>
              </a:xfrm>
              <a:prstGeom prst="rect">
                <a:avLst/>
              </a:prstGeom>
            </p:spPr>
          </p:pic>
          <p:pic>
            <p:nvPicPr>
              <p:cNvPr id="51" name="Billede 5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61109" y="4292479"/>
                <a:ext cx="236043" cy="664179"/>
              </a:xfrm>
              <a:prstGeom prst="rect">
                <a:avLst/>
              </a:prstGeom>
            </p:spPr>
          </p:pic>
          <p:pic>
            <p:nvPicPr>
              <p:cNvPr id="52" name="Billede 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83829" y="4293096"/>
                <a:ext cx="236043" cy="664179"/>
              </a:xfrm>
              <a:prstGeom prst="rect">
                <a:avLst/>
              </a:prstGeom>
            </p:spPr>
          </p:pic>
          <p:pic>
            <p:nvPicPr>
              <p:cNvPr id="53" name="Billede 5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348135" y="4293096"/>
                <a:ext cx="279649" cy="731005"/>
              </a:xfrm>
              <a:prstGeom prst="rect">
                <a:avLst/>
              </a:prstGeom>
            </p:spPr>
          </p:pic>
          <p:pic>
            <p:nvPicPr>
              <p:cNvPr id="54" name="Billede 5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27455" y="4301725"/>
                <a:ext cx="227544" cy="645685"/>
              </a:xfrm>
              <a:prstGeom prst="rect">
                <a:avLst/>
              </a:prstGeom>
            </p:spPr>
          </p:pic>
          <p:pic>
            <p:nvPicPr>
              <p:cNvPr id="55" name="Billede 5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24376" y="4335755"/>
                <a:ext cx="227544" cy="645685"/>
              </a:xfrm>
              <a:prstGeom prst="rect">
                <a:avLst/>
              </a:prstGeom>
            </p:spPr>
          </p:pic>
          <p:pic>
            <p:nvPicPr>
              <p:cNvPr id="56" name="Billede 5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50115" y="4234236"/>
                <a:ext cx="227544" cy="645685"/>
              </a:xfrm>
              <a:prstGeom prst="rect">
                <a:avLst/>
              </a:prstGeom>
            </p:spPr>
          </p:pic>
        </p:grpSp>
        <p:pic>
          <p:nvPicPr>
            <p:cNvPr id="15" name="Billed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52206" y="5157190"/>
              <a:ext cx="279734" cy="756774"/>
            </a:xfrm>
            <a:prstGeom prst="rect">
              <a:avLst/>
            </a:prstGeom>
          </p:spPr>
        </p:pic>
        <p:pic>
          <p:nvPicPr>
            <p:cNvPr id="16" name="Billed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95138" y="5180671"/>
              <a:ext cx="279734" cy="756774"/>
            </a:xfrm>
            <a:prstGeom prst="rect">
              <a:avLst/>
            </a:prstGeom>
          </p:spPr>
        </p:pic>
        <p:pic>
          <p:nvPicPr>
            <p:cNvPr id="17" name="Billed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84340" y="5166795"/>
              <a:ext cx="279734" cy="756774"/>
            </a:xfrm>
            <a:prstGeom prst="rect">
              <a:avLst/>
            </a:prstGeom>
          </p:spPr>
        </p:pic>
        <p:pic>
          <p:nvPicPr>
            <p:cNvPr id="18" name="Billed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79773" y="3484901"/>
              <a:ext cx="236043" cy="664179"/>
            </a:xfrm>
            <a:prstGeom prst="rect">
              <a:avLst/>
            </a:prstGeom>
          </p:spPr>
        </p:pic>
        <p:pic>
          <p:nvPicPr>
            <p:cNvPr id="19" name="Billed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31840" y="3429000"/>
              <a:ext cx="236043" cy="664179"/>
            </a:xfrm>
            <a:prstGeom prst="rect">
              <a:avLst/>
            </a:prstGeom>
          </p:spPr>
        </p:pic>
      </p:grpSp>
      <p:grpSp>
        <p:nvGrpSpPr>
          <p:cNvPr id="59" name="Gruppe 58"/>
          <p:cNvGrpSpPr/>
          <p:nvPr/>
        </p:nvGrpSpPr>
        <p:grpSpPr>
          <a:xfrm>
            <a:off x="4717740" y="4293096"/>
            <a:ext cx="4038959" cy="1739957"/>
            <a:chOff x="4717740" y="4462863"/>
            <a:chExt cx="4038959" cy="1739957"/>
          </a:xfrm>
        </p:grpSpPr>
        <p:sp>
          <p:nvSpPr>
            <p:cNvPr id="3" name="Tekstfelt 2"/>
            <p:cNvSpPr txBox="1"/>
            <p:nvPr/>
          </p:nvSpPr>
          <p:spPr>
            <a:xfrm>
              <a:off x="4717740" y="4725492"/>
              <a:ext cx="3908575" cy="1477328"/>
            </a:xfrm>
            <a:prstGeom prst="rect">
              <a:avLst/>
            </a:prstGeom>
            <a:solidFill>
              <a:srgbClr val="EE802C"/>
            </a:solidFill>
          </p:spPr>
          <p:txBody>
            <a:bodyPr wrap="square" rtlCol="0">
              <a:spAutoFit/>
            </a:bodyPr>
            <a:lstStyle/>
            <a:p>
              <a:r>
                <a:rPr lang="da-DK" dirty="0">
                  <a:solidFill>
                    <a:schemeClr val="bg1"/>
                  </a:solidFill>
                </a:rPr>
                <a:t>Har I et fælles billede af opgaven?</a:t>
              </a:r>
            </a:p>
            <a:p>
              <a:r>
                <a:rPr lang="da-DK" dirty="0">
                  <a:solidFill>
                    <a:schemeClr val="bg1"/>
                  </a:solidFill>
                </a:rPr>
                <a:t>Hvad er godt nok?</a:t>
              </a:r>
            </a:p>
            <a:p>
              <a:r>
                <a:rPr lang="da-DK" dirty="0">
                  <a:solidFill>
                    <a:schemeClr val="bg1"/>
                  </a:solidFill>
                </a:rPr>
                <a:t>Har I kendskab til de andres bidrag?</a:t>
              </a:r>
            </a:p>
            <a:p>
              <a:r>
                <a:rPr lang="da-DK" dirty="0">
                  <a:solidFill>
                    <a:schemeClr val="bg1"/>
                  </a:solidFill>
                </a:rPr>
                <a:t>Kan I se sammenhængen mellem jeres eget og andres bidrag ? </a:t>
              </a:r>
            </a:p>
          </p:txBody>
        </p:sp>
        <p:pic>
          <p:nvPicPr>
            <p:cNvPr id="58" name="Picture 1"/>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316416" y="4462863"/>
              <a:ext cx="440283" cy="441255"/>
            </a:xfrm>
            <a:prstGeom prst="rect">
              <a:avLst/>
            </a:prstGeom>
            <a:noFill/>
            <a:ln>
              <a:noFill/>
            </a:ln>
            <a:effectLst>
              <a:outerShdw blurRad="50800" dist="50800" dir="5400000" algn="ctr" rotWithShape="0">
                <a:srgbClr val="EE802C"/>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3993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quarter" idx="16"/>
          </p:nvPr>
        </p:nvSpPr>
        <p:spPr/>
        <p:txBody>
          <a:bodyPr/>
          <a:lstStyle/>
          <a:p>
            <a:pPr marL="0" indent="0">
              <a:buNone/>
            </a:pPr>
            <a:r>
              <a:rPr lang="da-DK" dirty="0"/>
              <a:t>Tegn på konflikter i en gruppe</a:t>
            </a:r>
          </a:p>
        </p:txBody>
      </p:sp>
      <p:sp>
        <p:nvSpPr>
          <p:cNvPr id="3" name="Pladsholder til indhold 2"/>
          <p:cNvSpPr>
            <a:spLocks noGrp="1"/>
          </p:cNvSpPr>
          <p:nvPr>
            <p:ph sz="quarter" idx="15"/>
          </p:nvPr>
        </p:nvSpPr>
        <p:spPr/>
        <p:txBody>
          <a:bodyPr>
            <a:normAutofit/>
          </a:bodyPr>
          <a:lstStyle/>
          <a:p>
            <a:pPr marL="366713" indent="-366713">
              <a:spcBef>
                <a:spcPts val="800"/>
              </a:spcBef>
            </a:pPr>
            <a:endParaRPr lang="da-DK" sz="2000" dirty="0">
              <a:latin typeface="Arial" pitchFamily="34" charset="0"/>
              <a:cs typeface="Arial" pitchFamily="34" charset="0"/>
            </a:endParaRPr>
          </a:p>
          <a:p>
            <a:pPr marL="366713" indent="-366713">
              <a:spcBef>
                <a:spcPts val="800"/>
              </a:spcBef>
            </a:pPr>
            <a:r>
              <a:rPr lang="da-DK" sz="2000" dirty="0">
                <a:latin typeface="Arial" pitchFamily="34" charset="0"/>
                <a:cs typeface="Arial" pitchFamily="34" charset="0"/>
              </a:rPr>
              <a:t>Afvisende kropssprog</a:t>
            </a:r>
          </a:p>
          <a:p>
            <a:pPr marL="366713" indent="-366713">
              <a:spcBef>
                <a:spcPts val="800"/>
              </a:spcBef>
            </a:pPr>
            <a:r>
              <a:rPr lang="da-DK" sz="2000" dirty="0">
                <a:latin typeface="Arial" pitchFamily="34" charset="0"/>
                <a:cs typeface="Arial" pitchFamily="34" charset="0"/>
              </a:rPr>
              <a:t>Utålmodighed gruppemedlemmerne imellem</a:t>
            </a:r>
          </a:p>
          <a:p>
            <a:pPr marL="366713" indent="-366713">
              <a:spcBef>
                <a:spcPts val="800"/>
              </a:spcBef>
            </a:pPr>
            <a:r>
              <a:rPr lang="da-DK" sz="2000" dirty="0">
                <a:latin typeface="Arial" pitchFamily="34" charset="0"/>
                <a:cs typeface="Arial" pitchFamily="34" charset="0"/>
              </a:rPr>
              <a:t>Sjælden og/eller mangelfuld kommunikation  </a:t>
            </a:r>
          </a:p>
          <a:p>
            <a:pPr marL="366713" indent="-366713">
              <a:spcBef>
                <a:spcPts val="800"/>
              </a:spcBef>
            </a:pPr>
            <a:r>
              <a:rPr lang="da-DK" sz="2000" dirty="0">
                <a:latin typeface="Arial" pitchFamily="34" charset="0"/>
                <a:cs typeface="Arial" pitchFamily="34" charset="0"/>
              </a:rPr>
              <a:t>Idéer bliver angrebet før de bliver fremlagt</a:t>
            </a:r>
          </a:p>
          <a:p>
            <a:pPr marL="366713" indent="-366713">
              <a:spcBef>
                <a:spcPts val="800"/>
              </a:spcBef>
            </a:pPr>
            <a:r>
              <a:rPr lang="da-DK" sz="2000" dirty="0">
                <a:latin typeface="Arial" pitchFamily="34" charset="0"/>
                <a:cs typeface="Arial" pitchFamily="34" charset="0"/>
              </a:rPr>
              <a:t>Der tages hurtigt stilling og drages konklusioner</a:t>
            </a:r>
          </a:p>
          <a:p>
            <a:pPr marL="366713" indent="-366713">
              <a:spcBef>
                <a:spcPts val="800"/>
              </a:spcBef>
            </a:pPr>
            <a:r>
              <a:rPr lang="da-DK" sz="2000" dirty="0">
                <a:latin typeface="Arial" pitchFamily="34" charset="0"/>
                <a:cs typeface="Arial" pitchFamily="34" charset="0"/>
              </a:rPr>
              <a:t>Man holder på sit, og der indgås ikke kompromis eller findes fælles løsninger</a:t>
            </a:r>
          </a:p>
          <a:p>
            <a:pPr marL="366713" indent="-366713">
              <a:spcBef>
                <a:spcPts val="800"/>
              </a:spcBef>
            </a:pPr>
            <a:r>
              <a:rPr lang="da-DK" sz="2000" dirty="0">
                <a:latin typeface="Arial" pitchFamily="34" charset="0"/>
                <a:cs typeface="Arial" pitchFamily="34" charset="0"/>
              </a:rPr>
              <a:t>Man anklager hinanden for ikke at forstå, hvad der er vigtigt</a:t>
            </a:r>
          </a:p>
          <a:p>
            <a:pPr marL="366713" indent="-366713">
              <a:spcBef>
                <a:spcPts val="800"/>
              </a:spcBef>
            </a:pPr>
            <a:r>
              <a:rPr lang="da-DK" sz="2000" dirty="0">
                <a:latin typeface="Arial" pitchFamily="34" charset="0"/>
                <a:cs typeface="Arial" pitchFamily="34" charset="0"/>
              </a:rPr>
              <a:t>Man hører og opfatter kun dele af det, den anden siger. </a:t>
            </a:r>
            <a:endParaRPr lang="da-DK" sz="2000" dirty="0"/>
          </a:p>
        </p:txBody>
      </p:sp>
    </p:spTree>
    <p:extLst>
      <p:ext uri="{BB962C8B-B14F-4D97-AF65-F5344CB8AC3E}">
        <p14:creationId xmlns:p14="http://schemas.microsoft.com/office/powerpoint/2010/main" val="1905275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Box 4"/>
          <p:cNvSpPr txBox="1">
            <a:spLocks noChangeArrowheads="1"/>
          </p:cNvSpPr>
          <p:nvPr/>
        </p:nvSpPr>
        <p:spPr bwMode="auto">
          <a:xfrm>
            <a:off x="1289050" y="4945773"/>
            <a:ext cx="971550" cy="1079500"/>
          </a:xfrm>
          <a:prstGeom prst="rect">
            <a:avLst/>
          </a:prstGeom>
          <a:solidFill>
            <a:srgbClr val="339966"/>
          </a:solidFill>
          <a:ln w="9525">
            <a:solidFill>
              <a:schemeClr val="tx1"/>
            </a:solidFill>
            <a:miter lim="800000"/>
            <a:headEnd/>
            <a:tailEnd/>
          </a:ln>
        </p:spPr>
        <p:txBody>
          <a:bodyPr/>
          <a:lstStyle/>
          <a:p>
            <a:pPr defTabSz="914400" fontAlgn="base">
              <a:spcBef>
                <a:spcPct val="0"/>
              </a:spcBef>
              <a:spcAft>
                <a:spcPct val="0"/>
              </a:spcAft>
            </a:pPr>
            <a:r>
              <a:rPr lang="da-DK" sz="1200" dirty="0"/>
              <a:t>Fokus på sag</a:t>
            </a:r>
            <a:endParaRPr lang="da-DK" sz="1200" i="1" dirty="0"/>
          </a:p>
          <a:p>
            <a:pPr defTabSz="914400" fontAlgn="base">
              <a:spcBef>
                <a:spcPct val="0"/>
              </a:spcBef>
              <a:spcAft>
                <a:spcPct val="0"/>
              </a:spcAft>
            </a:pPr>
            <a:r>
              <a:rPr lang="da-DK" sz="1200" i="1" dirty="0"/>
              <a:t>”Vi er uenige om noget”</a:t>
            </a:r>
            <a:r>
              <a:rPr lang="da-DK" sz="1200" dirty="0"/>
              <a:t> </a:t>
            </a:r>
          </a:p>
        </p:txBody>
      </p:sp>
      <p:sp>
        <p:nvSpPr>
          <p:cNvPr id="39940" name="Text Box 5"/>
          <p:cNvSpPr txBox="1">
            <a:spLocks noChangeArrowheads="1"/>
          </p:cNvSpPr>
          <p:nvPr/>
        </p:nvSpPr>
        <p:spPr bwMode="auto">
          <a:xfrm>
            <a:off x="2232025" y="4165797"/>
            <a:ext cx="971550" cy="1862001"/>
          </a:xfrm>
          <a:prstGeom prst="rect">
            <a:avLst/>
          </a:prstGeom>
          <a:solidFill>
            <a:srgbClr val="FFFF99"/>
          </a:solidFill>
          <a:ln w="9525">
            <a:solidFill>
              <a:schemeClr val="tx1"/>
            </a:solidFill>
            <a:miter lim="800000"/>
            <a:headEnd/>
            <a:tailEnd/>
          </a:ln>
        </p:spPr>
        <p:txBody>
          <a:bodyPr wrap="none"/>
          <a:lstStyle/>
          <a:p>
            <a:pPr defTabSz="914400" fontAlgn="base">
              <a:spcBef>
                <a:spcPct val="0"/>
              </a:spcBef>
              <a:spcAft>
                <a:spcPct val="0"/>
              </a:spcAft>
            </a:pPr>
            <a:r>
              <a:rPr lang="da-DK" sz="1200" dirty="0">
                <a:solidFill>
                  <a:srgbClr val="000000"/>
                </a:solidFill>
              </a:rPr>
              <a:t>Fokus på </a:t>
            </a:r>
          </a:p>
          <a:p>
            <a:pPr defTabSz="914400" fontAlgn="base">
              <a:spcBef>
                <a:spcPct val="0"/>
              </a:spcBef>
              <a:spcAft>
                <a:spcPct val="0"/>
              </a:spcAft>
            </a:pPr>
            <a:r>
              <a:rPr lang="da-DK" sz="1200" dirty="0">
                <a:solidFill>
                  <a:srgbClr val="000000"/>
                </a:solidFill>
              </a:rPr>
              <a:t>Det </a:t>
            </a:r>
            <a:br>
              <a:rPr lang="da-DK" sz="1200" dirty="0">
                <a:solidFill>
                  <a:srgbClr val="000000"/>
                </a:solidFill>
              </a:rPr>
            </a:br>
            <a:r>
              <a:rPr lang="da-DK" sz="1200" dirty="0">
                <a:solidFill>
                  <a:srgbClr val="000000"/>
                </a:solidFill>
              </a:rPr>
              <a:t>personlige.</a:t>
            </a:r>
          </a:p>
          <a:p>
            <a:pPr defTabSz="914400" fontAlgn="base">
              <a:spcBef>
                <a:spcPct val="0"/>
              </a:spcBef>
              <a:spcAft>
                <a:spcPct val="0"/>
              </a:spcAft>
            </a:pPr>
            <a:r>
              <a:rPr lang="da-DK" sz="1200" i="1" dirty="0">
                <a:solidFill>
                  <a:srgbClr val="000000"/>
                </a:solidFill>
              </a:rPr>
              <a:t>”Hvorfor </a:t>
            </a:r>
            <a:br>
              <a:rPr lang="da-DK" sz="1200" i="1" dirty="0">
                <a:solidFill>
                  <a:srgbClr val="000000"/>
                </a:solidFill>
              </a:rPr>
            </a:br>
            <a:r>
              <a:rPr lang="da-DK" sz="1200" i="1" dirty="0">
                <a:solidFill>
                  <a:srgbClr val="000000"/>
                </a:solidFill>
              </a:rPr>
              <a:t>blander du </a:t>
            </a:r>
            <a:br>
              <a:rPr lang="da-DK" sz="1200" i="1" dirty="0">
                <a:solidFill>
                  <a:srgbClr val="000000"/>
                </a:solidFill>
              </a:rPr>
            </a:br>
            <a:r>
              <a:rPr lang="da-DK" sz="1200" i="1" dirty="0">
                <a:solidFill>
                  <a:srgbClr val="000000"/>
                </a:solidFill>
              </a:rPr>
              <a:t>dig?</a:t>
            </a:r>
            <a:br>
              <a:rPr lang="da-DK" sz="1200" i="1" dirty="0">
                <a:solidFill>
                  <a:srgbClr val="000000"/>
                </a:solidFill>
              </a:rPr>
            </a:br>
            <a:r>
              <a:rPr lang="da-DK" sz="1200" i="1" dirty="0">
                <a:solidFill>
                  <a:srgbClr val="000000"/>
                </a:solidFill>
              </a:rPr>
              <a:t>Selvfølgelig</a:t>
            </a:r>
            <a:br>
              <a:rPr lang="da-DK" sz="1200" i="1" dirty="0">
                <a:solidFill>
                  <a:srgbClr val="000000"/>
                </a:solidFill>
              </a:rPr>
            </a:br>
            <a:r>
              <a:rPr lang="da-DK" sz="1200" i="1" dirty="0">
                <a:solidFill>
                  <a:srgbClr val="000000"/>
                </a:solidFill>
              </a:rPr>
              <a:t>mener xx </a:t>
            </a:r>
            <a:br>
              <a:rPr lang="da-DK" sz="1200" i="1" dirty="0">
                <a:solidFill>
                  <a:srgbClr val="000000"/>
                </a:solidFill>
              </a:rPr>
            </a:br>
            <a:r>
              <a:rPr lang="da-DK" sz="1200" i="1" dirty="0">
                <a:solidFill>
                  <a:srgbClr val="000000"/>
                </a:solidFill>
              </a:rPr>
              <a:t>sådan”</a:t>
            </a:r>
          </a:p>
        </p:txBody>
      </p:sp>
      <p:sp>
        <p:nvSpPr>
          <p:cNvPr id="39941" name="Text Box 6"/>
          <p:cNvSpPr txBox="1">
            <a:spLocks noChangeArrowheads="1"/>
          </p:cNvSpPr>
          <p:nvPr/>
        </p:nvSpPr>
        <p:spPr bwMode="auto">
          <a:xfrm>
            <a:off x="3170903" y="3868798"/>
            <a:ext cx="991522" cy="2159000"/>
          </a:xfrm>
          <a:prstGeom prst="rect">
            <a:avLst/>
          </a:prstGeom>
          <a:solidFill>
            <a:srgbClr val="FFFF00"/>
          </a:solidFill>
          <a:ln w="9525">
            <a:solidFill>
              <a:schemeClr val="tx1"/>
            </a:solidFill>
            <a:miter lim="800000"/>
            <a:headEnd/>
            <a:tailEnd/>
          </a:ln>
        </p:spPr>
        <p:txBody>
          <a:bodyPr wrap="none"/>
          <a:lstStyle/>
          <a:p>
            <a:pPr defTabSz="914400" fontAlgn="base">
              <a:spcBef>
                <a:spcPct val="0"/>
              </a:spcBef>
              <a:spcAft>
                <a:spcPct val="0"/>
              </a:spcAft>
            </a:pPr>
            <a:r>
              <a:rPr lang="da-DK" sz="1200" dirty="0">
                <a:solidFill>
                  <a:srgbClr val="000000"/>
                </a:solidFill>
              </a:rPr>
              <a:t>Tidligere </a:t>
            </a:r>
          </a:p>
          <a:p>
            <a:pPr defTabSz="914400" fontAlgn="base">
              <a:spcBef>
                <a:spcPct val="0"/>
              </a:spcBef>
              <a:spcAft>
                <a:spcPct val="0"/>
              </a:spcAft>
            </a:pPr>
            <a:r>
              <a:rPr lang="da-DK" sz="1200" dirty="0">
                <a:solidFill>
                  <a:srgbClr val="000000"/>
                </a:solidFill>
              </a:rPr>
              <a:t>oplevelser</a:t>
            </a:r>
          </a:p>
          <a:p>
            <a:pPr defTabSz="914400" fontAlgn="base">
              <a:spcBef>
                <a:spcPct val="0"/>
              </a:spcBef>
              <a:spcAft>
                <a:spcPct val="0"/>
              </a:spcAft>
            </a:pPr>
            <a:r>
              <a:rPr lang="da-DK" sz="1200" dirty="0">
                <a:solidFill>
                  <a:srgbClr val="000000"/>
                </a:solidFill>
              </a:rPr>
              <a:t>huskes.</a:t>
            </a:r>
          </a:p>
          <a:p>
            <a:pPr defTabSz="914400" fontAlgn="base">
              <a:spcBef>
                <a:spcPct val="0"/>
              </a:spcBef>
              <a:spcAft>
                <a:spcPct val="0"/>
              </a:spcAft>
            </a:pPr>
            <a:r>
              <a:rPr lang="da-DK" sz="1200" i="1" dirty="0">
                <a:solidFill>
                  <a:srgbClr val="000000"/>
                </a:solidFill>
              </a:rPr>
              <a:t>”Sådan gjorde </a:t>
            </a:r>
          </a:p>
          <a:p>
            <a:pPr defTabSz="914400" fontAlgn="base">
              <a:spcBef>
                <a:spcPct val="0"/>
              </a:spcBef>
              <a:spcAft>
                <a:spcPct val="0"/>
              </a:spcAft>
            </a:pPr>
            <a:r>
              <a:rPr lang="da-DK" sz="1200" i="1" dirty="0">
                <a:solidFill>
                  <a:srgbClr val="000000"/>
                </a:solidFill>
              </a:rPr>
              <a:t>du også </a:t>
            </a:r>
            <a:br>
              <a:rPr lang="da-DK" sz="1200" i="1" dirty="0">
                <a:solidFill>
                  <a:srgbClr val="000000"/>
                </a:solidFill>
              </a:rPr>
            </a:br>
            <a:r>
              <a:rPr lang="da-DK" sz="1200" i="1" dirty="0">
                <a:solidFill>
                  <a:srgbClr val="000000"/>
                </a:solidFill>
              </a:rPr>
              <a:t>dengang…”</a:t>
            </a:r>
          </a:p>
          <a:p>
            <a:pPr defTabSz="914400" fontAlgn="base">
              <a:spcBef>
                <a:spcPct val="0"/>
              </a:spcBef>
              <a:spcAft>
                <a:spcPct val="0"/>
              </a:spcAft>
            </a:pPr>
            <a:r>
              <a:rPr lang="da-DK" sz="1200" i="1" dirty="0">
                <a:solidFill>
                  <a:srgbClr val="000000"/>
                </a:solidFill>
              </a:rPr>
              <a:t>… sådan gør </a:t>
            </a:r>
            <a:br>
              <a:rPr lang="da-DK" sz="1200" i="1" dirty="0">
                <a:solidFill>
                  <a:srgbClr val="000000"/>
                </a:solidFill>
              </a:rPr>
            </a:br>
            <a:r>
              <a:rPr lang="da-DK" sz="1200" i="1" dirty="0">
                <a:solidFill>
                  <a:srgbClr val="000000"/>
                </a:solidFill>
              </a:rPr>
              <a:t>du altid”</a:t>
            </a:r>
          </a:p>
          <a:p>
            <a:pPr defTabSz="914400" fontAlgn="base">
              <a:spcBef>
                <a:spcPct val="0"/>
              </a:spcBef>
              <a:spcAft>
                <a:spcPct val="0"/>
              </a:spcAft>
            </a:pPr>
            <a:endParaRPr lang="da-DK" sz="1200" dirty="0">
              <a:solidFill>
                <a:srgbClr val="000000"/>
              </a:solidFill>
            </a:endParaRPr>
          </a:p>
        </p:txBody>
      </p:sp>
      <p:sp>
        <p:nvSpPr>
          <p:cNvPr id="39942" name="Text Box 8"/>
          <p:cNvSpPr txBox="1">
            <a:spLocks noChangeArrowheads="1"/>
          </p:cNvSpPr>
          <p:nvPr/>
        </p:nvSpPr>
        <p:spPr bwMode="auto">
          <a:xfrm>
            <a:off x="1262142" y="4539923"/>
            <a:ext cx="890587" cy="276999"/>
          </a:xfrm>
          <a:prstGeom prst="rect">
            <a:avLst/>
          </a:prstGeom>
          <a:noFill/>
          <a:ln w="9525">
            <a:noFill/>
            <a:miter lim="800000"/>
            <a:headEnd/>
            <a:tailEnd/>
          </a:ln>
        </p:spPr>
        <p:txBody>
          <a:bodyPr wrap="square">
            <a:spAutoFit/>
          </a:bodyPr>
          <a:lstStyle/>
          <a:p>
            <a:pPr defTabSz="914400" fontAlgn="base">
              <a:spcBef>
                <a:spcPct val="0"/>
              </a:spcBef>
              <a:spcAft>
                <a:spcPct val="0"/>
              </a:spcAft>
            </a:pPr>
            <a:r>
              <a:rPr lang="da-DK" sz="1200" dirty="0">
                <a:solidFill>
                  <a:srgbClr val="000000"/>
                </a:solidFill>
              </a:rPr>
              <a:t>Uenighed</a:t>
            </a:r>
          </a:p>
        </p:txBody>
      </p:sp>
      <p:sp>
        <p:nvSpPr>
          <p:cNvPr id="39943" name="Text Box 10"/>
          <p:cNvSpPr txBox="1">
            <a:spLocks noChangeArrowheads="1"/>
          </p:cNvSpPr>
          <p:nvPr/>
        </p:nvSpPr>
        <p:spPr bwMode="auto">
          <a:xfrm>
            <a:off x="3203575" y="3384474"/>
            <a:ext cx="1008063" cy="457200"/>
          </a:xfrm>
          <a:prstGeom prst="rect">
            <a:avLst/>
          </a:prstGeom>
          <a:noFill/>
          <a:ln w="9525">
            <a:noFill/>
            <a:miter lim="800000"/>
            <a:headEnd/>
            <a:tailEnd/>
          </a:ln>
        </p:spPr>
        <p:txBody>
          <a:bodyPr>
            <a:spAutoFit/>
          </a:bodyPr>
          <a:lstStyle/>
          <a:p>
            <a:pPr defTabSz="914400" fontAlgn="base">
              <a:spcBef>
                <a:spcPct val="0"/>
              </a:spcBef>
              <a:spcAft>
                <a:spcPct val="0"/>
              </a:spcAft>
            </a:pPr>
            <a:r>
              <a:rPr lang="da-DK" sz="1200" dirty="0">
                <a:solidFill>
                  <a:srgbClr val="000000"/>
                </a:solidFill>
              </a:rPr>
              <a:t>Problemet vokser</a:t>
            </a:r>
          </a:p>
        </p:txBody>
      </p:sp>
      <p:sp>
        <p:nvSpPr>
          <p:cNvPr id="39944" name="Text Box 11"/>
          <p:cNvSpPr txBox="1">
            <a:spLocks noChangeArrowheads="1"/>
          </p:cNvSpPr>
          <p:nvPr/>
        </p:nvSpPr>
        <p:spPr bwMode="auto">
          <a:xfrm>
            <a:off x="4156075" y="3329048"/>
            <a:ext cx="971550" cy="2698750"/>
          </a:xfrm>
          <a:prstGeom prst="rect">
            <a:avLst/>
          </a:prstGeom>
          <a:solidFill>
            <a:srgbClr val="FFCC00"/>
          </a:solidFill>
          <a:ln w="9525">
            <a:solidFill>
              <a:schemeClr val="tx1"/>
            </a:solidFill>
            <a:miter lim="800000"/>
            <a:headEnd/>
            <a:tailEnd/>
          </a:ln>
        </p:spPr>
        <p:txBody>
          <a:bodyPr wrap="none"/>
          <a:lstStyle/>
          <a:p>
            <a:pPr defTabSz="914400" fontAlgn="base">
              <a:spcBef>
                <a:spcPct val="0"/>
              </a:spcBef>
              <a:spcAft>
                <a:spcPct val="0"/>
              </a:spcAft>
            </a:pPr>
            <a:r>
              <a:rPr lang="da-DK" sz="1200" dirty="0">
                <a:solidFill>
                  <a:srgbClr val="000000"/>
                </a:solidFill>
              </a:rPr>
              <a:t>Ignorerer, </a:t>
            </a:r>
          </a:p>
          <a:p>
            <a:pPr defTabSz="914400" fontAlgn="base">
              <a:spcBef>
                <a:spcPct val="0"/>
              </a:spcBef>
              <a:spcAft>
                <a:spcPct val="0"/>
              </a:spcAft>
            </a:pPr>
            <a:r>
              <a:rPr lang="da-DK" sz="1200" dirty="0">
                <a:solidFill>
                  <a:srgbClr val="000000"/>
                </a:solidFill>
              </a:rPr>
              <a:t>himmel-</a:t>
            </a:r>
          </a:p>
          <a:p>
            <a:pPr defTabSz="914400" fontAlgn="base">
              <a:spcBef>
                <a:spcPct val="0"/>
              </a:spcBef>
              <a:spcAft>
                <a:spcPct val="0"/>
              </a:spcAft>
            </a:pPr>
            <a:r>
              <a:rPr lang="da-DK" sz="1200" dirty="0">
                <a:solidFill>
                  <a:srgbClr val="000000"/>
                </a:solidFill>
              </a:rPr>
              <a:t>vendte </a:t>
            </a:r>
          </a:p>
          <a:p>
            <a:pPr defTabSz="914400" fontAlgn="base">
              <a:spcBef>
                <a:spcPct val="0"/>
              </a:spcBef>
              <a:spcAft>
                <a:spcPct val="0"/>
              </a:spcAft>
            </a:pPr>
            <a:r>
              <a:rPr lang="da-DK" sz="1200" dirty="0">
                <a:solidFill>
                  <a:srgbClr val="000000"/>
                </a:solidFill>
              </a:rPr>
              <a:t>øjne.</a:t>
            </a:r>
          </a:p>
          <a:p>
            <a:pPr defTabSz="914400" fontAlgn="base">
              <a:spcBef>
                <a:spcPct val="0"/>
              </a:spcBef>
              <a:spcAft>
                <a:spcPct val="0"/>
              </a:spcAft>
            </a:pPr>
            <a:r>
              <a:rPr lang="da-DK" sz="1200" i="1" dirty="0">
                <a:solidFill>
                  <a:srgbClr val="000000"/>
                </a:solidFill>
              </a:rPr>
              <a:t>”Jeg gider </a:t>
            </a:r>
          </a:p>
          <a:p>
            <a:pPr defTabSz="914400" fontAlgn="base">
              <a:spcBef>
                <a:spcPct val="0"/>
              </a:spcBef>
              <a:spcAft>
                <a:spcPct val="0"/>
              </a:spcAft>
            </a:pPr>
            <a:r>
              <a:rPr lang="da-DK" sz="1200" i="1" dirty="0">
                <a:solidFill>
                  <a:srgbClr val="000000"/>
                </a:solidFill>
              </a:rPr>
              <a:t>ikke høre </a:t>
            </a:r>
          </a:p>
          <a:p>
            <a:pPr defTabSz="914400" fontAlgn="base">
              <a:spcBef>
                <a:spcPct val="0"/>
              </a:spcBef>
              <a:spcAft>
                <a:spcPct val="0"/>
              </a:spcAft>
            </a:pPr>
            <a:r>
              <a:rPr lang="da-DK" sz="1200" i="1" dirty="0">
                <a:solidFill>
                  <a:srgbClr val="000000"/>
                </a:solidFill>
              </a:rPr>
              <a:t>på det </a:t>
            </a:r>
            <a:br>
              <a:rPr lang="da-DK" sz="1200" i="1" dirty="0">
                <a:solidFill>
                  <a:srgbClr val="000000"/>
                </a:solidFill>
              </a:rPr>
            </a:br>
            <a:r>
              <a:rPr lang="da-DK" sz="1200" i="1" dirty="0">
                <a:solidFill>
                  <a:srgbClr val="000000"/>
                </a:solidFill>
              </a:rPr>
              <a:t>mere”</a:t>
            </a:r>
          </a:p>
          <a:p>
            <a:pPr defTabSz="914400" fontAlgn="base">
              <a:spcBef>
                <a:spcPct val="0"/>
              </a:spcBef>
              <a:spcAft>
                <a:spcPct val="0"/>
              </a:spcAft>
            </a:pPr>
            <a:endParaRPr lang="da-DK" sz="1200" i="1" dirty="0">
              <a:solidFill>
                <a:srgbClr val="000000"/>
              </a:solidFill>
            </a:endParaRPr>
          </a:p>
          <a:p>
            <a:pPr defTabSz="914400" fontAlgn="base">
              <a:spcBef>
                <a:spcPct val="0"/>
              </a:spcBef>
              <a:spcAft>
                <a:spcPct val="0"/>
              </a:spcAft>
            </a:pPr>
            <a:r>
              <a:rPr lang="da-DK" sz="1200" i="1" dirty="0" err="1">
                <a:solidFill>
                  <a:srgbClr val="000000"/>
                </a:solidFill>
              </a:rPr>
              <a:t>Kropsprog</a:t>
            </a:r>
            <a:endParaRPr lang="da-DK" sz="1200" i="1" dirty="0">
              <a:solidFill>
                <a:srgbClr val="000000"/>
              </a:solidFill>
            </a:endParaRPr>
          </a:p>
        </p:txBody>
      </p:sp>
      <p:sp>
        <p:nvSpPr>
          <p:cNvPr id="39945" name="Text Box 12"/>
          <p:cNvSpPr txBox="1">
            <a:spLocks noChangeArrowheads="1"/>
          </p:cNvSpPr>
          <p:nvPr/>
        </p:nvSpPr>
        <p:spPr bwMode="auto">
          <a:xfrm>
            <a:off x="4140200" y="2843335"/>
            <a:ext cx="863600" cy="457200"/>
          </a:xfrm>
          <a:prstGeom prst="rect">
            <a:avLst/>
          </a:prstGeom>
          <a:noFill/>
          <a:ln w="9525">
            <a:noFill/>
            <a:miter lim="800000"/>
            <a:headEnd/>
            <a:tailEnd/>
          </a:ln>
        </p:spPr>
        <p:txBody>
          <a:bodyPr>
            <a:spAutoFit/>
          </a:bodyPr>
          <a:lstStyle/>
          <a:p>
            <a:pPr defTabSz="914400" fontAlgn="base">
              <a:spcBef>
                <a:spcPct val="0"/>
              </a:spcBef>
              <a:spcAft>
                <a:spcPct val="0"/>
              </a:spcAft>
            </a:pPr>
            <a:r>
              <a:rPr lang="da-DK" sz="1200" dirty="0">
                <a:solidFill>
                  <a:srgbClr val="000000"/>
                </a:solidFill>
              </a:rPr>
              <a:t>Samtale opgives</a:t>
            </a:r>
          </a:p>
        </p:txBody>
      </p:sp>
      <p:sp>
        <p:nvSpPr>
          <p:cNvPr id="39946" name="Text Box 13"/>
          <p:cNvSpPr txBox="1">
            <a:spLocks noChangeArrowheads="1"/>
          </p:cNvSpPr>
          <p:nvPr/>
        </p:nvSpPr>
        <p:spPr bwMode="auto">
          <a:xfrm>
            <a:off x="5045075" y="2789298"/>
            <a:ext cx="971550" cy="3238500"/>
          </a:xfrm>
          <a:prstGeom prst="rect">
            <a:avLst/>
          </a:prstGeom>
          <a:solidFill>
            <a:srgbClr val="FF9900"/>
          </a:solidFill>
          <a:ln w="9525">
            <a:solidFill>
              <a:schemeClr val="tx1"/>
            </a:solidFill>
            <a:miter lim="800000"/>
            <a:headEnd/>
            <a:tailEnd/>
          </a:ln>
        </p:spPr>
        <p:txBody>
          <a:bodyPr wrap="none"/>
          <a:lstStyle/>
          <a:p>
            <a:pPr defTabSz="914400" fontAlgn="base">
              <a:spcBef>
                <a:spcPct val="0"/>
              </a:spcBef>
              <a:spcAft>
                <a:spcPct val="0"/>
              </a:spcAft>
            </a:pPr>
            <a:r>
              <a:rPr lang="da-DK" sz="1200" i="1" dirty="0">
                <a:solidFill>
                  <a:srgbClr val="000000"/>
                </a:solidFill>
              </a:rPr>
              <a:t>Alliancer</a:t>
            </a:r>
          </a:p>
          <a:p>
            <a:pPr defTabSz="914400" fontAlgn="base">
              <a:spcBef>
                <a:spcPct val="0"/>
              </a:spcBef>
              <a:spcAft>
                <a:spcPct val="0"/>
              </a:spcAft>
            </a:pPr>
            <a:r>
              <a:rPr lang="da-DK" sz="1800" i="1" dirty="0">
                <a:solidFill>
                  <a:srgbClr val="000000"/>
                </a:solidFill>
              </a:rPr>
              <a:t>”</a:t>
            </a:r>
            <a:r>
              <a:rPr lang="da-DK" sz="1200" i="1" dirty="0">
                <a:solidFill>
                  <a:srgbClr val="000000"/>
                </a:solidFill>
              </a:rPr>
              <a:t>Det er os</a:t>
            </a:r>
          </a:p>
          <a:p>
            <a:pPr defTabSz="914400" fontAlgn="base">
              <a:spcBef>
                <a:spcPct val="0"/>
              </a:spcBef>
              <a:spcAft>
                <a:spcPct val="0"/>
              </a:spcAft>
            </a:pPr>
            <a:r>
              <a:rPr lang="da-DK" sz="1200" i="1" dirty="0">
                <a:solidFill>
                  <a:srgbClr val="000000"/>
                </a:solidFill>
              </a:rPr>
              <a:t>mod de</a:t>
            </a:r>
          </a:p>
          <a:p>
            <a:pPr defTabSz="914400" fontAlgn="base">
              <a:spcBef>
                <a:spcPct val="0"/>
              </a:spcBef>
              <a:spcAft>
                <a:spcPct val="0"/>
              </a:spcAft>
            </a:pPr>
            <a:r>
              <a:rPr lang="da-DK" sz="1200" i="1" dirty="0">
                <a:solidFill>
                  <a:srgbClr val="000000"/>
                </a:solidFill>
              </a:rPr>
              <a:t>andre – vi </a:t>
            </a:r>
          </a:p>
          <a:p>
            <a:pPr defTabSz="914400" fontAlgn="base">
              <a:spcBef>
                <a:spcPct val="0"/>
              </a:spcBef>
              <a:spcAft>
                <a:spcPct val="0"/>
              </a:spcAft>
            </a:pPr>
            <a:r>
              <a:rPr lang="da-DK" sz="1200" i="1" dirty="0">
                <a:solidFill>
                  <a:srgbClr val="000000"/>
                </a:solidFill>
              </a:rPr>
              <a:t>har ret, de </a:t>
            </a:r>
          </a:p>
          <a:p>
            <a:pPr defTabSz="914400" fontAlgn="base">
              <a:spcBef>
                <a:spcPct val="0"/>
              </a:spcBef>
              <a:spcAft>
                <a:spcPct val="0"/>
              </a:spcAft>
            </a:pPr>
            <a:r>
              <a:rPr lang="da-DK" sz="1200" i="1" dirty="0">
                <a:solidFill>
                  <a:srgbClr val="000000"/>
                </a:solidFill>
              </a:rPr>
              <a:t>har uret”</a:t>
            </a:r>
            <a:r>
              <a:rPr lang="da-DK" sz="1200" dirty="0">
                <a:solidFill>
                  <a:srgbClr val="000000"/>
                </a:solidFill>
              </a:rPr>
              <a:t> </a:t>
            </a:r>
          </a:p>
        </p:txBody>
      </p:sp>
      <p:sp>
        <p:nvSpPr>
          <p:cNvPr id="39947" name="Text Box 14"/>
          <p:cNvSpPr txBox="1">
            <a:spLocks noChangeArrowheads="1"/>
          </p:cNvSpPr>
          <p:nvPr/>
        </p:nvSpPr>
        <p:spPr bwMode="auto">
          <a:xfrm>
            <a:off x="5159149" y="2267072"/>
            <a:ext cx="698500" cy="457200"/>
          </a:xfrm>
          <a:prstGeom prst="rect">
            <a:avLst/>
          </a:prstGeom>
          <a:noFill/>
          <a:ln w="9525">
            <a:noFill/>
            <a:miter lim="800000"/>
            <a:headEnd/>
            <a:tailEnd/>
          </a:ln>
        </p:spPr>
        <p:txBody>
          <a:bodyPr wrap="none">
            <a:spAutoFit/>
          </a:bodyPr>
          <a:lstStyle/>
          <a:p>
            <a:pPr defTabSz="914400" fontAlgn="base">
              <a:spcBef>
                <a:spcPct val="0"/>
              </a:spcBef>
              <a:spcAft>
                <a:spcPct val="0"/>
              </a:spcAft>
            </a:pPr>
            <a:r>
              <a:rPr lang="da-DK" sz="1200" dirty="0">
                <a:solidFill>
                  <a:srgbClr val="000000"/>
                </a:solidFill>
              </a:rPr>
              <a:t>Fjende-</a:t>
            </a:r>
          </a:p>
          <a:p>
            <a:pPr defTabSz="914400" fontAlgn="base">
              <a:spcBef>
                <a:spcPct val="0"/>
              </a:spcBef>
              <a:spcAft>
                <a:spcPct val="0"/>
              </a:spcAft>
            </a:pPr>
            <a:r>
              <a:rPr lang="da-DK" sz="1200" dirty="0">
                <a:solidFill>
                  <a:srgbClr val="000000"/>
                </a:solidFill>
              </a:rPr>
              <a:t>billeder</a:t>
            </a:r>
          </a:p>
        </p:txBody>
      </p:sp>
      <p:sp>
        <p:nvSpPr>
          <p:cNvPr id="39948" name="Text Box 15"/>
          <p:cNvSpPr txBox="1">
            <a:spLocks noChangeArrowheads="1"/>
          </p:cNvSpPr>
          <p:nvPr/>
        </p:nvSpPr>
        <p:spPr bwMode="auto">
          <a:xfrm>
            <a:off x="6084888" y="1785908"/>
            <a:ext cx="958850" cy="457200"/>
          </a:xfrm>
          <a:prstGeom prst="rect">
            <a:avLst/>
          </a:prstGeom>
          <a:noFill/>
          <a:ln w="9525">
            <a:noFill/>
            <a:miter lim="800000"/>
            <a:headEnd/>
            <a:tailEnd/>
          </a:ln>
        </p:spPr>
        <p:txBody>
          <a:bodyPr wrap="none">
            <a:spAutoFit/>
          </a:bodyPr>
          <a:lstStyle/>
          <a:p>
            <a:pPr defTabSz="914400" fontAlgn="base">
              <a:spcBef>
                <a:spcPct val="0"/>
              </a:spcBef>
              <a:spcAft>
                <a:spcPct val="0"/>
              </a:spcAft>
            </a:pPr>
            <a:r>
              <a:rPr lang="da-DK" sz="1200" dirty="0">
                <a:solidFill>
                  <a:srgbClr val="000000"/>
                </a:solidFill>
              </a:rPr>
              <a:t>Åben</a:t>
            </a:r>
          </a:p>
          <a:p>
            <a:pPr defTabSz="914400" fontAlgn="base">
              <a:spcBef>
                <a:spcPct val="0"/>
              </a:spcBef>
              <a:spcAft>
                <a:spcPct val="0"/>
              </a:spcAft>
            </a:pPr>
            <a:r>
              <a:rPr lang="da-DK" sz="1200" dirty="0">
                <a:solidFill>
                  <a:srgbClr val="000000"/>
                </a:solidFill>
              </a:rPr>
              <a:t>fjendtlighed</a:t>
            </a:r>
          </a:p>
        </p:txBody>
      </p:sp>
      <p:sp>
        <p:nvSpPr>
          <p:cNvPr id="39949" name="Text Box 16"/>
          <p:cNvSpPr txBox="1">
            <a:spLocks noChangeArrowheads="1"/>
          </p:cNvSpPr>
          <p:nvPr/>
        </p:nvSpPr>
        <p:spPr bwMode="auto">
          <a:xfrm>
            <a:off x="6016240" y="2234513"/>
            <a:ext cx="971550" cy="3778250"/>
          </a:xfrm>
          <a:prstGeom prst="rect">
            <a:avLst/>
          </a:prstGeom>
          <a:solidFill>
            <a:srgbClr val="FF6600"/>
          </a:solidFill>
          <a:ln w="9525">
            <a:solidFill>
              <a:schemeClr val="tx1"/>
            </a:solidFill>
            <a:miter lim="800000"/>
            <a:headEnd/>
            <a:tailEnd/>
          </a:ln>
        </p:spPr>
        <p:txBody>
          <a:bodyPr wrap="none"/>
          <a:lstStyle/>
          <a:p>
            <a:pPr defTabSz="914400" fontAlgn="base">
              <a:spcBef>
                <a:spcPct val="0"/>
              </a:spcBef>
              <a:spcAft>
                <a:spcPct val="0"/>
              </a:spcAft>
            </a:pPr>
            <a:r>
              <a:rPr lang="da-DK" sz="1200" dirty="0">
                <a:solidFill>
                  <a:srgbClr val="000000"/>
                </a:solidFill>
              </a:rPr>
              <a:t>Direkte </a:t>
            </a:r>
          </a:p>
          <a:p>
            <a:pPr defTabSz="914400" fontAlgn="base">
              <a:spcBef>
                <a:spcPct val="0"/>
              </a:spcBef>
              <a:spcAft>
                <a:spcPct val="0"/>
              </a:spcAft>
            </a:pPr>
            <a:r>
              <a:rPr lang="da-DK" sz="1200" dirty="0">
                <a:solidFill>
                  <a:srgbClr val="000000"/>
                </a:solidFill>
              </a:rPr>
              <a:t>forsøg på</a:t>
            </a:r>
          </a:p>
          <a:p>
            <a:pPr defTabSz="914400" fontAlgn="base">
              <a:spcBef>
                <a:spcPct val="0"/>
              </a:spcBef>
              <a:spcAft>
                <a:spcPct val="0"/>
              </a:spcAft>
            </a:pPr>
            <a:r>
              <a:rPr lang="da-DK" sz="1200" dirty="0">
                <a:solidFill>
                  <a:srgbClr val="000000"/>
                </a:solidFill>
              </a:rPr>
              <a:t> at skade </a:t>
            </a:r>
          </a:p>
          <a:p>
            <a:pPr defTabSz="914400" fontAlgn="base">
              <a:spcBef>
                <a:spcPct val="0"/>
              </a:spcBef>
              <a:spcAft>
                <a:spcPct val="0"/>
              </a:spcAft>
            </a:pPr>
            <a:r>
              <a:rPr lang="da-DK" sz="1200" dirty="0">
                <a:solidFill>
                  <a:srgbClr val="000000"/>
                </a:solidFill>
              </a:rPr>
              <a:t>hinanden </a:t>
            </a:r>
          </a:p>
          <a:p>
            <a:pPr defTabSz="914400" fontAlgn="base">
              <a:spcBef>
                <a:spcPct val="0"/>
              </a:spcBef>
              <a:spcAft>
                <a:spcPct val="0"/>
              </a:spcAft>
            </a:pPr>
            <a:r>
              <a:rPr lang="da-DK" sz="1200" dirty="0">
                <a:solidFill>
                  <a:srgbClr val="000000"/>
                </a:solidFill>
              </a:rPr>
              <a:t>- fx mobning</a:t>
            </a:r>
            <a:r>
              <a:rPr lang="da-DK" sz="1800" dirty="0">
                <a:solidFill>
                  <a:srgbClr val="000000"/>
                </a:solidFill>
              </a:rPr>
              <a:t> </a:t>
            </a:r>
          </a:p>
        </p:txBody>
      </p:sp>
      <p:sp>
        <p:nvSpPr>
          <p:cNvPr id="39950" name="Text Box 17"/>
          <p:cNvSpPr txBox="1">
            <a:spLocks noChangeArrowheads="1"/>
          </p:cNvSpPr>
          <p:nvPr/>
        </p:nvSpPr>
        <p:spPr bwMode="auto">
          <a:xfrm>
            <a:off x="6948488" y="1428720"/>
            <a:ext cx="984250" cy="274638"/>
          </a:xfrm>
          <a:prstGeom prst="rect">
            <a:avLst/>
          </a:prstGeom>
          <a:noFill/>
          <a:ln w="9525">
            <a:noFill/>
            <a:miter lim="800000"/>
            <a:headEnd/>
            <a:tailEnd/>
          </a:ln>
        </p:spPr>
        <p:txBody>
          <a:bodyPr wrap="none">
            <a:spAutoFit/>
          </a:bodyPr>
          <a:lstStyle/>
          <a:p>
            <a:pPr defTabSz="914400" fontAlgn="base">
              <a:spcBef>
                <a:spcPct val="0"/>
              </a:spcBef>
              <a:spcAft>
                <a:spcPct val="0"/>
              </a:spcAft>
            </a:pPr>
            <a:r>
              <a:rPr lang="da-DK" sz="1200">
                <a:solidFill>
                  <a:srgbClr val="000000"/>
                </a:solidFill>
              </a:rPr>
              <a:t>Polarisering</a:t>
            </a:r>
          </a:p>
        </p:txBody>
      </p:sp>
      <p:sp>
        <p:nvSpPr>
          <p:cNvPr id="39951" name="Text Box 18"/>
          <p:cNvSpPr txBox="1">
            <a:spLocks noChangeArrowheads="1"/>
          </p:cNvSpPr>
          <p:nvPr/>
        </p:nvSpPr>
        <p:spPr bwMode="auto">
          <a:xfrm>
            <a:off x="6989763" y="1686168"/>
            <a:ext cx="971550" cy="4318000"/>
          </a:xfrm>
          <a:prstGeom prst="rect">
            <a:avLst/>
          </a:prstGeom>
          <a:solidFill>
            <a:srgbClr val="FF0000"/>
          </a:solidFill>
          <a:ln w="9525">
            <a:solidFill>
              <a:schemeClr val="tx1"/>
            </a:solidFill>
            <a:miter lim="800000"/>
            <a:headEnd/>
            <a:tailEnd/>
          </a:ln>
        </p:spPr>
        <p:txBody>
          <a:bodyPr wrap="none"/>
          <a:lstStyle/>
          <a:p>
            <a:pPr defTabSz="914400" fontAlgn="base">
              <a:spcBef>
                <a:spcPct val="0"/>
              </a:spcBef>
              <a:spcAft>
                <a:spcPct val="0"/>
              </a:spcAft>
            </a:pPr>
            <a:r>
              <a:rPr lang="da-DK" sz="1200">
                <a:solidFill>
                  <a:srgbClr val="000000"/>
                </a:solidFill>
              </a:rPr>
              <a:t>Vi går hver</a:t>
            </a:r>
          </a:p>
          <a:p>
            <a:pPr defTabSz="914400" fontAlgn="base">
              <a:spcBef>
                <a:spcPct val="0"/>
              </a:spcBef>
              <a:spcAft>
                <a:spcPct val="0"/>
              </a:spcAft>
            </a:pPr>
            <a:r>
              <a:rPr lang="da-DK" sz="1200">
                <a:solidFill>
                  <a:srgbClr val="000000"/>
                </a:solidFill>
              </a:rPr>
              <a:t>til sit/skilles</a:t>
            </a:r>
          </a:p>
          <a:p>
            <a:pPr defTabSz="914400" fontAlgn="base">
              <a:spcBef>
                <a:spcPct val="0"/>
              </a:spcBef>
              <a:spcAft>
                <a:spcPct val="0"/>
              </a:spcAft>
            </a:pPr>
            <a:r>
              <a:rPr lang="da-DK" sz="1200" i="1">
                <a:solidFill>
                  <a:srgbClr val="000000"/>
                </a:solidFill>
              </a:rPr>
              <a:t>nyt arbejde</a:t>
            </a:r>
          </a:p>
          <a:p>
            <a:pPr defTabSz="914400" fontAlgn="base">
              <a:spcBef>
                <a:spcPct val="0"/>
              </a:spcBef>
              <a:spcAft>
                <a:spcPct val="0"/>
              </a:spcAft>
            </a:pPr>
            <a:r>
              <a:rPr lang="da-DK" sz="1200" i="1">
                <a:solidFill>
                  <a:srgbClr val="000000"/>
                </a:solidFill>
              </a:rPr>
              <a:t>eller </a:t>
            </a:r>
          </a:p>
          <a:p>
            <a:pPr defTabSz="914400" fontAlgn="base">
              <a:spcBef>
                <a:spcPct val="0"/>
              </a:spcBef>
              <a:spcAft>
                <a:spcPct val="0"/>
              </a:spcAft>
            </a:pPr>
            <a:r>
              <a:rPr lang="da-DK" sz="1200" i="1">
                <a:solidFill>
                  <a:srgbClr val="000000"/>
                </a:solidFill>
              </a:rPr>
              <a:t>omplacering</a:t>
            </a:r>
          </a:p>
        </p:txBody>
      </p:sp>
      <p:sp>
        <p:nvSpPr>
          <p:cNvPr id="39952" name="Text Box 20"/>
          <p:cNvSpPr txBox="1">
            <a:spLocks noChangeArrowheads="1"/>
          </p:cNvSpPr>
          <p:nvPr/>
        </p:nvSpPr>
        <p:spPr bwMode="auto">
          <a:xfrm>
            <a:off x="2266982" y="3681473"/>
            <a:ext cx="715962" cy="457200"/>
          </a:xfrm>
          <a:prstGeom prst="rect">
            <a:avLst/>
          </a:prstGeom>
          <a:noFill/>
          <a:ln w="9525">
            <a:noFill/>
            <a:miter lim="800000"/>
            <a:headEnd/>
            <a:tailEnd/>
          </a:ln>
        </p:spPr>
        <p:txBody>
          <a:bodyPr wrap="none">
            <a:spAutoFit/>
          </a:bodyPr>
          <a:lstStyle/>
          <a:p>
            <a:pPr defTabSz="914400" fontAlgn="base">
              <a:spcBef>
                <a:spcPct val="0"/>
              </a:spcBef>
              <a:spcAft>
                <a:spcPct val="0"/>
              </a:spcAft>
            </a:pPr>
            <a:r>
              <a:rPr lang="da-DK" sz="1200" dirty="0" err="1">
                <a:solidFill>
                  <a:srgbClr val="000000"/>
                </a:solidFill>
              </a:rPr>
              <a:t>Personi</a:t>
            </a:r>
            <a:r>
              <a:rPr lang="da-DK" sz="1200" dirty="0">
                <a:solidFill>
                  <a:srgbClr val="000000"/>
                </a:solidFill>
              </a:rPr>
              <a:t>-</a:t>
            </a:r>
          </a:p>
          <a:p>
            <a:pPr defTabSz="914400" fontAlgn="base">
              <a:spcBef>
                <a:spcPct val="0"/>
              </a:spcBef>
              <a:spcAft>
                <a:spcPct val="0"/>
              </a:spcAft>
            </a:pPr>
            <a:r>
              <a:rPr lang="da-DK" sz="1200" dirty="0" err="1">
                <a:solidFill>
                  <a:srgbClr val="000000"/>
                </a:solidFill>
              </a:rPr>
              <a:t>ficering</a:t>
            </a:r>
            <a:endParaRPr lang="da-DK" sz="1200" dirty="0">
              <a:solidFill>
                <a:srgbClr val="000000"/>
              </a:solidFill>
            </a:endParaRPr>
          </a:p>
        </p:txBody>
      </p:sp>
      <p:sp>
        <p:nvSpPr>
          <p:cNvPr id="39953" name="Text Box 21"/>
          <p:cNvSpPr txBox="1">
            <a:spLocks noChangeArrowheads="1"/>
          </p:cNvSpPr>
          <p:nvPr/>
        </p:nvSpPr>
        <p:spPr bwMode="auto">
          <a:xfrm>
            <a:off x="1261975" y="6117177"/>
            <a:ext cx="3097213" cy="215444"/>
          </a:xfrm>
          <a:prstGeom prst="rect">
            <a:avLst/>
          </a:prstGeom>
          <a:noFill/>
          <a:ln w="9525">
            <a:noFill/>
            <a:miter lim="800000"/>
            <a:headEnd/>
            <a:tailEnd/>
          </a:ln>
        </p:spPr>
        <p:txBody>
          <a:bodyPr>
            <a:spAutoFit/>
          </a:bodyPr>
          <a:lstStyle/>
          <a:p>
            <a:pPr defTabSz="914400" fontAlgn="base">
              <a:spcBef>
                <a:spcPct val="0"/>
              </a:spcBef>
              <a:spcAft>
                <a:spcPct val="0"/>
              </a:spcAft>
            </a:pPr>
            <a:r>
              <a:rPr lang="da-DK" sz="800" i="1" dirty="0">
                <a:solidFill>
                  <a:srgbClr val="000000"/>
                </a:solidFill>
              </a:rPr>
              <a:t>Inspireret af Center for konfliktløsning</a:t>
            </a:r>
            <a:endParaRPr lang="da-DK" sz="1800" dirty="0">
              <a:solidFill>
                <a:srgbClr val="000000"/>
              </a:solidFill>
            </a:endParaRPr>
          </a:p>
        </p:txBody>
      </p:sp>
      <p:sp>
        <p:nvSpPr>
          <p:cNvPr id="19" name="Pladsholder til indhold 1"/>
          <p:cNvSpPr txBox="1">
            <a:spLocks/>
          </p:cNvSpPr>
          <p:nvPr/>
        </p:nvSpPr>
        <p:spPr>
          <a:xfrm>
            <a:off x="329952" y="404664"/>
            <a:ext cx="8058472" cy="432048"/>
          </a:xfrm>
          <a:prstGeom prst="rect">
            <a:avLst/>
          </a:prstGeom>
        </p:spPr>
        <p:txBody>
          <a:bodyPr/>
          <a:lstStyle>
            <a:lvl1pPr marL="342900" indent="-342900" algn="l" rtl="0" eaLnBrk="0" fontAlgn="base" hangingPunct="0">
              <a:spcBef>
                <a:spcPct val="20000"/>
              </a:spcBef>
              <a:spcAft>
                <a:spcPct val="0"/>
              </a:spcAft>
              <a:defRPr lang="da-DK">
                <a:solidFill>
                  <a:schemeClr val="tx1"/>
                </a:solidFill>
                <a:latin typeface="Candara" pitchFamily="34" charset="0"/>
                <a:ea typeface="+mn-ea"/>
                <a:cs typeface="+mn-cs"/>
              </a:defRPr>
            </a:lvl1pPr>
            <a:lvl2pPr marL="742950" indent="-742950" algn="l" rtl="0" eaLnBrk="0" fontAlgn="base" hangingPunct="0">
              <a:spcBef>
                <a:spcPct val="20000"/>
              </a:spcBef>
              <a:spcAft>
                <a:spcPct val="0"/>
              </a:spcAft>
              <a:defRPr lang="da-DK">
                <a:solidFill>
                  <a:srgbClr val="7F7F7F"/>
                </a:solidFill>
                <a:latin typeface="Candara" pitchFamily="34" charset="0"/>
                <a:ea typeface="+mn-ea"/>
                <a:cs typeface="+mn-cs"/>
              </a:defRPr>
            </a:lvl2pPr>
            <a:lvl3pPr marL="1143000" indent="-228600" algn="l" rtl="0" eaLnBrk="0" fontAlgn="base" hangingPunct="0">
              <a:spcBef>
                <a:spcPct val="20000"/>
              </a:spcBef>
              <a:spcAft>
                <a:spcPct val="0"/>
              </a:spcAft>
              <a:defRPr lang="da-DK">
                <a:solidFill>
                  <a:schemeClr val="tx1"/>
                </a:solidFill>
                <a:latin typeface="Candara" pitchFamily="34" charset="0"/>
                <a:ea typeface="+mn-ea"/>
                <a:cs typeface="+mn-cs"/>
              </a:defRPr>
            </a:lvl3pPr>
            <a:lvl4pPr marL="1600200" indent="-228600" algn="l" rtl="0" eaLnBrk="0" fontAlgn="base" hangingPunct="0">
              <a:spcBef>
                <a:spcPct val="20000"/>
              </a:spcBef>
              <a:spcAft>
                <a:spcPct val="0"/>
              </a:spcAft>
              <a:defRPr lang="da-DK">
                <a:solidFill>
                  <a:schemeClr val="tx1"/>
                </a:solidFill>
                <a:latin typeface="Candara" pitchFamily="34" charset="0"/>
                <a:ea typeface="+mn-ea"/>
                <a:cs typeface="+mn-cs"/>
              </a:defRPr>
            </a:lvl4pPr>
            <a:lvl5pPr marL="2057400" indent="-228600" algn="l" rtl="0" eaLnBrk="0" fontAlgn="base" hangingPunct="0">
              <a:spcBef>
                <a:spcPct val="20000"/>
              </a:spcBef>
              <a:spcAft>
                <a:spcPct val="0"/>
              </a:spcAft>
              <a:defRPr lang="da-DK">
                <a:solidFill>
                  <a:schemeClr val="tx1"/>
                </a:solidFill>
                <a:latin typeface="Candara" pitchFamily="34" charset="0"/>
                <a:ea typeface="+mn-ea"/>
                <a:cs typeface="+mn-cs"/>
              </a:defRPr>
            </a:lvl5pPr>
            <a:lvl6pPr marL="2514600" indent="-228600" algn="l" rtl="0" eaLnBrk="1" latinLnBrk="0" hangingPunct="1">
              <a:spcBef>
                <a:spcPct val="20000"/>
              </a:spcBef>
              <a:buChar char="•"/>
              <a:defRPr kumimoji="0" lang="da-DK" sz="2000">
                <a:solidFill>
                  <a:schemeClr val="tx1"/>
                </a:solidFill>
                <a:latin typeface="+mn-lt"/>
                <a:ea typeface="+mn-ea"/>
                <a:cs typeface="+mn-cs"/>
              </a:defRPr>
            </a:lvl6pPr>
            <a:lvl7pPr marL="2971800" indent="-228600" algn="l" rtl="0" eaLnBrk="1" latinLnBrk="0" hangingPunct="1">
              <a:spcBef>
                <a:spcPct val="20000"/>
              </a:spcBef>
              <a:buChar char="•"/>
              <a:defRPr kumimoji="0" lang="da-DK" sz="2000">
                <a:solidFill>
                  <a:schemeClr val="tx1"/>
                </a:solidFill>
                <a:latin typeface="+mn-lt"/>
                <a:ea typeface="+mn-ea"/>
                <a:cs typeface="+mn-cs"/>
              </a:defRPr>
            </a:lvl7pPr>
            <a:lvl8pPr marL="3429000" indent="-228600" algn="l" rtl="0" eaLnBrk="1" latinLnBrk="0" hangingPunct="1">
              <a:spcBef>
                <a:spcPct val="20000"/>
              </a:spcBef>
              <a:buChar char="•"/>
              <a:defRPr kumimoji="0" lang="da-DK" sz="2000">
                <a:solidFill>
                  <a:schemeClr val="tx1"/>
                </a:solidFill>
                <a:latin typeface="+mn-lt"/>
                <a:ea typeface="+mn-ea"/>
                <a:cs typeface="+mn-cs"/>
              </a:defRPr>
            </a:lvl8pPr>
            <a:lvl9pPr marL="3886200" indent="-228600" algn="l" rtl="0" eaLnBrk="1" latinLnBrk="0" hangingPunct="1">
              <a:spcBef>
                <a:spcPct val="20000"/>
              </a:spcBef>
              <a:buChar char="•"/>
              <a:defRPr kumimoji="0" lang="da-DK" sz="2000">
                <a:solidFill>
                  <a:schemeClr val="tx1"/>
                </a:solidFill>
                <a:latin typeface="+mn-lt"/>
                <a:ea typeface="+mn-ea"/>
                <a:cs typeface="+mn-cs"/>
              </a:defRPr>
            </a:lvl9pPr>
            <a:extLst/>
          </a:lstStyle>
          <a:p>
            <a:pPr defTabSz="914400"/>
            <a:r>
              <a:rPr lang="da-DK" sz="2200" b="1" kern="0" dirty="0"/>
              <a:t>KONFLIKTERS UDVIKLING</a:t>
            </a:r>
          </a:p>
        </p:txBody>
      </p:sp>
      <p:sp>
        <p:nvSpPr>
          <p:cNvPr id="3" name="Rektangel 2"/>
          <p:cNvSpPr/>
          <p:nvPr/>
        </p:nvSpPr>
        <p:spPr>
          <a:xfrm>
            <a:off x="643167" y="1228665"/>
            <a:ext cx="2438488" cy="400110"/>
          </a:xfrm>
          <a:prstGeom prst="rect">
            <a:avLst/>
          </a:prstGeom>
        </p:spPr>
        <p:txBody>
          <a:bodyPr wrap="none">
            <a:spAutoFit/>
          </a:bodyPr>
          <a:lstStyle/>
          <a:p>
            <a:pPr defTabSz="914400"/>
            <a:r>
              <a:rPr lang="da-DK" sz="1800" b="1" kern="0" dirty="0"/>
              <a:t>- </a:t>
            </a:r>
            <a:r>
              <a:rPr lang="da-DK" sz="2000" b="1" kern="0" dirty="0"/>
              <a:t>KONFLIKTTRAPPEN</a:t>
            </a:r>
          </a:p>
        </p:txBody>
      </p:sp>
      <p:grpSp>
        <p:nvGrpSpPr>
          <p:cNvPr id="8" name="Gruppe 7"/>
          <p:cNvGrpSpPr/>
          <p:nvPr/>
        </p:nvGrpSpPr>
        <p:grpSpPr>
          <a:xfrm>
            <a:off x="2344347" y="2028314"/>
            <a:ext cx="1828880" cy="1653159"/>
            <a:chOff x="2344347" y="2028314"/>
            <a:chExt cx="1828880" cy="1653159"/>
          </a:xfrm>
        </p:grpSpPr>
        <p:sp>
          <p:nvSpPr>
            <p:cNvPr id="2" name="Tekstfelt 1"/>
            <p:cNvSpPr txBox="1"/>
            <p:nvPr/>
          </p:nvSpPr>
          <p:spPr>
            <a:xfrm>
              <a:off x="2344347" y="2028314"/>
              <a:ext cx="1828880" cy="830997"/>
            </a:xfrm>
            <a:prstGeom prst="rect">
              <a:avLst/>
            </a:prstGeom>
            <a:solidFill>
              <a:srgbClr val="EE802C"/>
            </a:solidFill>
          </p:spPr>
          <p:txBody>
            <a:bodyPr wrap="square" rtlCol="0">
              <a:spAutoFit/>
            </a:bodyPr>
            <a:lstStyle/>
            <a:p>
              <a:pPr algn="ctr"/>
              <a:r>
                <a:rPr lang="da-DK" sz="1600" b="1" dirty="0">
                  <a:solidFill>
                    <a:schemeClr val="bg1"/>
                  </a:solidFill>
                </a:rPr>
                <a:t>Motivfortolkning &amp;</a:t>
              </a:r>
            </a:p>
            <a:p>
              <a:pPr algn="ctr"/>
              <a:r>
                <a:rPr lang="da-DK" sz="1600" b="1" dirty="0">
                  <a:solidFill>
                    <a:schemeClr val="bg1"/>
                  </a:solidFill>
                </a:rPr>
                <a:t>Meningsskabelse</a:t>
              </a:r>
            </a:p>
          </p:txBody>
        </p:sp>
        <p:cxnSp>
          <p:nvCxnSpPr>
            <p:cNvPr id="5" name="Lige pilforbindelse 4"/>
            <p:cNvCxnSpPr>
              <a:stCxn id="2" idx="2"/>
              <a:endCxn id="39952" idx="0"/>
            </p:cNvCxnSpPr>
            <p:nvPr/>
          </p:nvCxnSpPr>
          <p:spPr>
            <a:xfrm flipH="1">
              <a:off x="2624963" y="2859311"/>
              <a:ext cx="633824" cy="822162"/>
            </a:xfrm>
            <a:prstGeom prst="straightConnector1">
              <a:avLst/>
            </a:prstGeom>
            <a:ln w="12700">
              <a:solidFill>
                <a:srgbClr val="EE802C"/>
              </a:solidFill>
              <a:tailEnd type="triangle"/>
            </a:ln>
          </p:spPr>
          <p:style>
            <a:lnRef idx="1">
              <a:schemeClr val="accent1"/>
            </a:lnRef>
            <a:fillRef idx="0">
              <a:schemeClr val="accent1"/>
            </a:fillRef>
            <a:effectRef idx="0">
              <a:schemeClr val="accent1"/>
            </a:effectRef>
            <a:fontRef idx="minor">
              <a:schemeClr val="tx1"/>
            </a:fontRef>
          </p:style>
        </p:cxnSp>
        <p:cxnSp>
          <p:nvCxnSpPr>
            <p:cNvPr id="7" name="Lige pilforbindelse 6"/>
            <p:cNvCxnSpPr>
              <a:stCxn id="2" idx="2"/>
              <a:endCxn id="39943" idx="0"/>
            </p:cNvCxnSpPr>
            <p:nvPr/>
          </p:nvCxnSpPr>
          <p:spPr>
            <a:xfrm>
              <a:off x="3258787" y="2859311"/>
              <a:ext cx="448820" cy="525163"/>
            </a:xfrm>
            <a:prstGeom prst="straightConnector1">
              <a:avLst/>
            </a:prstGeom>
            <a:ln w="12700">
              <a:solidFill>
                <a:srgbClr val="EE802C"/>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990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Text Box 6"/>
          <p:cNvSpPr txBox="1">
            <a:spLocks noChangeArrowheads="1"/>
          </p:cNvSpPr>
          <p:nvPr/>
        </p:nvSpPr>
        <p:spPr bwMode="auto">
          <a:xfrm>
            <a:off x="1384300" y="35925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a-DK" altLang="da-DK"/>
          </a:p>
        </p:txBody>
      </p:sp>
      <p:sp>
        <p:nvSpPr>
          <p:cNvPr id="3079" name="Text Box 7"/>
          <p:cNvSpPr txBox="1">
            <a:spLocks noChangeArrowheads="1"/>
          </p:cNvSpPr>
          <p:nvPr/>
        </p:nvSpPr>
        <p:spPr bwMode="auto">
          <a:xfrm>
            <a:off x="3224213" y="3038475"/>
            <a:ext cx="971550" cy="269875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a:r>
              <a:rPr lang="da-DK" altLang="da-DK" sz="1200" dirty="0"/>
              <a:t>Siger ikke </a:t>
            </a:r>
          </a:p>
          <a:p>
            <a:pPr algn="l"/>
            <a:r>
              <a:rPr lang="da-DK" altLang="da-DK" sz="1200" dirty="0"/>
              <a:t>noget, men </a:t>
            </a:r>
          </a:p>
          <a:p>
            <a:pPr algn="l"/>
            <a:r>
              <a:rPr lang="da-DK" altLang="da-DK" sz="1200" dirty="0"/>
              <a:t>danner selv</a:t>
            </a:r>
          </a:p>
          <a:p>
            <a:pPr algn="l"/>
            <a:r>
              <a:rPr lang="da-DK" altLang="da-DK" sz="1200" dirty="0"/>
              <a:t>indre billeder</a:t>
            </a:r>
          </a:p>
          <a:p>
            <a:pPr algn="l"/>
            <a:r>
              <a:rPr lang="da-DK" altLang="da-DK" sz="1200" dirty="0"/>
              <a:t>af modpart.</a:t>
            </a:r>
          </a:p>
          <a:p>
            <a:pPr algn="l"/>
            <a:r>
              <a:rPr lang="da-DK" altLang="da-DK" sz="1200" i="1" dirty="0"/>
              <a:t>”Det er ham,</a:t>
            </a:r>
          </a:p>
          <a:p>
            <a:pPr algn="l"/>
            <a:r>
              <a:rPr lang="da-DK" altLang="da-DK" sz="1200" i="1" dirty="0"/>
              <a:t>der ikke har </a:t>
            </a:r>
            <a:br>
              <a:rPr lang="da-DK" altLang="da-DK" sz="1200" i="1" dirty="0"/>
            </a:br>
            <a:r>
              <a:rPr lang="da-DK" altLang="da-DK" sz="1200" i="1" dirty="0"/>
              <a:t>forstået, </a:t>
            </a:r>
            <a:br>
              <a:rPr lang="da-DK" altLang="da-DK" sz="1200" i="1" dirty="0"/>
            </a:br>
            <a:r>
              <a:rPr lang="da-DK" altLang="da-DK" sz="1200" i="1" dirty="0"/>
              <a:t>hvordan det </a:t>
            </a:r>
            <a:br>
              <a:rPr lang="da-DK" altLang="da-DK" sz="1200" i="1" dirty="0"/>
            </a:br>
            <a:r>
              <a:rPr lang="da-DK" altLang="da-DK" sz="1200" i="1" dirty="0"/>
              <a:t>hænger </a:t>
            </a:r>
            <a:br>
              <a:rPr lang="da-DK" altLang="da-DK" sz="1200" i="1" dirty="0"/>
            </a:br>
            <a:r>
              <a:rPr lang="da-DK" altLang="da-DK" sz="1200" i="1" dirty="0"/>
              <a:t>sammen”</a:t>
            </a:r>
            <a:endParaRPr lang="da-DK" altLang="da-DK" sz="1200" dirty="0"/>
          </a:p>
        </p:txBody>
      </p:sp>
      <p:sp>
        <p:nvSpPr>
          <p:cNvPr id="3080" name="Text Box 8"/>
          <p:cNvSpPr txBox="1">
            <a:spLocks noChangeArrowheads="1"/>
          </p:cNvSpPr>
          <p:nvPr/>
        </p:nvSpPr>
        <p:spPr bwMode="auto">
          <a:xfrm>
            <a:off x="2268538" y="2503488"/>
            <a:ext cx="971550" cy="3238500"/>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a-DK" altLang="da-DK" sz="1200"/>
              <a:t>Fokus på </a:t>
            </a:r>
          </a:p>
          <a:p>
            <a:pPr algn="l"/>
            <a:r>
              <a:rPr lang="da-DK" altLang="da-DK" sz="1200"/>
              <a:t>sag</a:t>
            </a:r>
          </a:p>
          <a:p>
            <a:pPr algn="l"/>
            <a:r>
              <a:rPr lang="da-DK" altLang="da-DK" sz="1200" i="1"/>
              <a:t>”Vi er uenige”</a:t>
            </a:r>
          </a:p>
        </p:txBody>
      </p:sp>
      <p:sp>
        <p:nvSpPr>
          <p:cNvPr id="3081" name="Text Box 9"/>
          <p:cNvSpPr txBox="1">
            <a:spLocks noChangeArrowheads="1"/>
          </p:cNvSpPr>
          <p:nvPr/>
        </p:nvSpPr>
        <p:spPr bwMode="auto">
          <a:xfrm>
            <a:off x="4200525" y="3582988"/>
            <a:ext cx="971550" cy="215900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a:r>
              <a:rPr lang="da-DK" altLang="da-DK" sz="1200" dirty="0"/>
              <a:t>Undgår helt</a:t>
            </a:r>
          </a:p>
          <a:p>
            <a:pPr algn="l"/>
            <a:r>
              <a:rPr lang="da-DK" altLang="da-DK" sz="1200" dirty="0"/>
              <a:t>at snakke – </a:t>
            </a:r>
          </a:p>
          <a:p>
            <a:pPr algn="l"/>
            <a:r>
              <a:rPr lang="da-DK" altLang="da-DK" sz="1200" dirty="0"/>
              <a:t>magtesløs</a:t>
            </a:r>
          </a:p>
          <a:p>
            <a:pPr algn="l"/>
            <a:r>
              <a:rPr lang="da-DK" altLang="da-DK" sz="1200" i="1" dirty="0"/>
              <a:t>”Siger nej,</a:t>
            </a:r>
          </a:p>
          <a:p>
            <a:pPr algn="l"/>
            <a:r>
              <a:rPr lang="da-DK" altLang="da-DK" sz="1200" i="1" dirty="0"/>
              <a:t>i stedet for </a:t>
            </a:r>
          </a:p>
          <a:p>
            <a:pPr algn="l"/>
            <a:r>
              <a:rPr lang="da-DK" altLang="da-DK" sz="1200" i="1" dirty="0"/>
              <a:t>ja…”</a:t>
            </a:r>
          </a:p>
          <a:p>
            <a:pPr algn="l"/>
            <a:endParaRPr lang="da-DK" altLang="da-DK" sz="1200" dirty="0"/>
          </a:p>
        </p:txBody>
      </p:sp>
      <p:sp>
        <p:nvSpPr>
          <p:cNvPr id="3083" name="Text Box 11"/>
          <p:cNvSpPr txBox="1">
            <a:spLocks noChangeArrowheads="1"/>
          </p:cNvSpPr>
          <p:nvPr/>
        </p:nvSpPr>
        <p:spPr bwMode="auto">
          <a:xfrm>
            <a:off x="5183188" y="4117975"/>
            <a:ext cx="971550" cy="161925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a:r>
              <a:rPr lang="da-DK" altLang="da-DK" sz="1200"/>
              <a:t>Bagtaler/</a:t>
            </a:r>
          </a:p>
          <a:p>
            <a:pPr algn="l"/>
            <a:r>
              <a:rPr lang="da-DK" altLang="da-DK" sz="1200"/>
              <a:t>Sladrer med</a:t>
            </a:r>
          </a:p>
          <a:p>
            <a:pPr algn="l"/>
            <a:r>
              <a:rPr lang="da-DK" altLang="da-DK" sz="1200"/>
              <a:t>andre</a:t>
            </a:r>
          </a:p>
        </p:txBody>
      </p:sp>
      <p:sp>
        <p:nvSpPr>
          <p:cNvPr id="3084" name="Text Box 12"/>
          <p:cNvSpPr txBox="1">
            <a:spLocks noChangeArrowheads="1"/>
          </p:cNvSpPr>
          <p:nvPr/>
        </p:nvSpPr>
        <p:spPr bwMode="auto">
          <a:xfrm>
            <a:off x="6156325" y="4662488"/>
            <a:ext cx="971550" cy="10795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a:r>
              <a:rPr lang="da-DK" altLang="da-DK" sz="1200" dirty="0"/>
              <a:t>Al energi</a:t>
            </a:r>
          </a:p>
          <a:p>
            <a:pPr algn="l"/>
            <a:r>
              <a:rPr lang="da-DK" altLang="da-DK" sz="1200" dirty="0"/>
              <a:t>bruges på</a:t>
            </a:r>
          </a:p>
          <a:p>
            <a:pPr algn="l"/>
            <a:r>
              <a:rPr lang="da-DK" altLang="da-DK" sz="1200" dirty="0"/>
              <a:t>at kontrollere,</a:t>
            </a:r>
          </a:p>
          <a:p>
            <a:pPr algn="l"/>
            <a:r>
              <a:rPr lang="da-DK" altLang="da-DK" sz="1200" dirty="0"/>
              <a:t>hvad man </a:t>
            </a:r>
          </a:p>
          <a:p>
            <a:pPr algn="l"/>
            <a:r>
              <a:rPr lang="da-DK" altLang="da-DK" sz="1200" dirty="0"/>
              <a:t>siger</a:t>
            </a:r>
          </a:p>
        </p:txBody>
      </p:sp>
      <p:sp>
        <p:nvSpPr>
          <p:cNvPr id="3085" name="Text Box 13"/>
          <p:cNvSpPr txBox="1">
            <a:spLocks noChangeArrowheads="1"/>
          </p:cNvSpPr>
          <p:nvPr/>
        </p:nvSpPr>
        <p:spPr bwMode="auto">
          <a:xfrm>
            <a:off x="2268538" y="2205038"/>
            <a:ext cx="8318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a-DK" altLang="da-DK" sz="1200"/>
              <a:t>Uenighed</a:t>
            </a:r>
          </a:p>
        </p:txBody>
      </p:sp>
      <p:sp>
        <p:nvSpPr>
          <p:cNvPr id="3086" name="Text Box 14"/>
          <p:cNvSpPr txBox="1">
            <a:spLocks noChangeArrowheads="1"/>
          </p:cNvSpPr>
          <p:nvPr/>
        </p:nvSpPr>
        <p:spPr bwMode="auto">
          <a:xfrm>
            <a:off x="3192554" y="2757382"/>
            <a:ext cx="11525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a-DK" altLang="da-DK" sz="1200" dirty="0"/>
              <a:t>Indre billeder</a:t>
            </a:r>
          </a:p>
        </p:txBody>
      </p:sp>
      <p:sp>
        <p:nvSpPr>
          <p:cNvPr id="3087" name="Text Box 15"/>
          <p:cNvSpPr txBox="1">
            <a:spLocks noChangeArrowheads="1"/>
          </p:cNvSpPr>
          <p:nvPr/>
        </p:nvSpPr>
        <p:spPr bwMode="auto">
          <a:xfrm>
            <a:off x="4140200" y="3284538"/>
            <a:ext cx="9874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a-DK" altLang="da-DK" sz="1200"/>
              <a:t>Trækker sig</a:t>
            </a:r>
          </a:p>
        </p:txBody>
      </p:sp>
      <p:sp>
        <p:nvSpPr>
          <p:cNvPr id="3088" name="Text Box 16"/>
          <p:cNvSpPr txBox="1">
            <a:spLocks noChangeArrowheads="1"/>
          </p:cNvSpPr>
          <p:nvPr/>
        </p:nvSpPr>
        <p:spPr bwMode="auto">
          <a:xfrm>
            <a:off x="5148263" y="3644900"/>
            <a:ext cx="1084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a-DK" altLang="da-DK" sz="1200"/>
              <a:t>Fælles</a:t>
            </a:r>
          </a:p>
          <a:p>
            <a:pPr algn="l"/>
            <a:r>
              <a:rPr lang="da-DK" altLang="da-DK" sz="1200"/>
              <a:t>fjendebilleder</a:t>
            </a:r>
          </a:p>
        </p:txBody>
      </p:sp>
      <p:sp>
        <p:nvSpPr>
          <p:cNvPr id="3089" name="Text Box 17"/>
          <p:cNvSpPr txBox="1">
            <a:spLocks noChangeArrowheads="1"/>
          </p:cNvSpPr>
          <p:nvPr/>
        </p:nvSpPr>
        <p:spPr bwMode="auto">
          <a:xfrm>
            <a:off x="6156325" y="4221163"/>
            <a:ext cx="977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a-DK" altLang="da-DK" sz="1200"/>
              <a:t>Intet er </a:t>
            </a:r>
          </a:p>
          <a:p>
            <a:pPr algn="l"/>
            <a:r>
              <a:rPr lang="da-DK" altLang="da-DK" sz="1200"/>
              <a:t>mere muligt</a:t>
            </a:r>
          </a:p>
        </p:txBody>
      </p:sp>
      <p:sp>
        <p:nvSpPr>
          <p:cNvPr id="3090" name="Rectangle 18"/>
          <p:cNvSpPr>
            <a:spLocks noChangeArrowheads="1"/>
          </p:cNvSpPr>
          <p:nvPr/>
        </p:nvSpPr>
        <p:spPr bwMode="auto">
          <a:xfrm>
            <a:off x="2268538" y="5741988"/>
            <a:ext cx="45720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a-DK" altLang="da-DK" sz="800" i="1" dirty="0"/>
              <a:t>Inspireret af Center for konfliktløsning</a:t>
            </a:r>
          </a:p>
        </p:txBody>
      </p:sp>
      <p:sp>
        <p:nvSpPr>
          <p:cNvPr id="16" name="Pladsholder til indhold 1"/>
          <p:cNvSpPr txBox="1">
            <a:spLocks/>
          </p:cNvSpPr>
          <p:nvPr/>
        </p:nvSpPr>
        <p:spPr>
          <a:xfrm>
            <a:off x="329952" y="404664"/>
            <a:ext cx="8058472" cy="432048"/>
          </a:xfrm>
          <a:prstGeom prst="rect">
            <a:avLst/>
          </a:prstGeom>
        </p:spPr>
        <p:txBody>
          <a:bodyPr/>
          <a:lstStyle>
            <a:lvl1pPr marL="342900" indent="-342900" algn="l" rtl="0" eaLnBrk="0" fontAlgn="base" hangingPunct="0">
              <a:spcBef>
                <a:spcPct val="20000"/>
              </a:spcBef>
              <a:spcAft>
                <a:spcPct val="0"/>
              </a:spcAft>
              <a:defRPr lang="da-DK">
                <a:solidFill>
                  <a:schemeClr val="tx1"/>
                </a:solidFill>
                <a:latin typeface="Candara" pitchFamily="34" charset="0"/>
                <a:ea typeface="+mn-ea"/>
                <a:cs typeface="+mn-cs"/>
              </a:defRPr>
            </a:lvl1pPr>
            <a:lvl2pPr marL="742950" indent="-742950" algn="l" rtl="0" eaLnBrk="0" fontAlgn="base" hangingPunct="0">
              <a:spcBef>
                <a:spcPct val="20000"/>
              </a:spcBef>
              <a:spcAft>
                <a:spcPct val="0"/>
              </a:spcAft>
              <a:defRPr lang="da-DK">
                <a:solidFill>
                  <a:srgbClr val="7F7F7F"/>
                </a:solidFill>
                <a:latin typeface="Candara" pitchFamily="34" charset="0"/>
                <a:ea typeface="+mn-ea"/>
                <a:cs typeface="+mn-cs"/>
              </a:defRPr>
            </a:lvl2pPr>
            <a:lvl3pPr marL="1143000" indent="-228600" algn="l" rtl="0" eaLnBrk="0" fontAlgn="base" hangingPunct="0">
              <a:spcBef>
                <a:spcPct val="20000"/>
              </a:spcBef>
              <a:spcAft>
                <a:spcPct val="0"/>
              </a:spcAft>
              <a:defRPr lang="da-DK">
                <a:solidFill>
                  <a:schemeClr val="tx1"/>
                </a:solidFill>
                <a:latin typeface="Candara" pitchFamily="34" charset="0"/>
                <a:ea typeface="+mn-ea"/>
                <a:cs typeface="+mn-cs"/>
              </a:defRPr>
            </a:lvl3pPr>
            <a:lvl4pPr marL="1600200" indent="-228600" algn="l" rtl="0" eaLnBrk="0" fontAlgn="base" hangingPunct="0">
              <a:spcBef>
                <a:spcPct val="20000"/>
              </a:spcBef>
              <a:spcAft>
                <a:spcPct val="0"/>
              </a:spcAft>
              <a:defRPr lang="da-DK">
                <a:solidFill>
                  <a:schemeClr val="tx1"/>
                </a:solidFill>
                <a:latin typeface="Candara" pitchFamily="34" charset="0"/>
                <a:ea typeface="+mn-ea"/>
                <a:cs typeface="+mn-cs"/>
              </a:defRPr>
            </a:lvl4pPr>
            <a:lvl5pPr marL="2057400" indent="-228600" algn="l" rtl="0" eaLnBrk="0" fontAlgn="base" hangingPunct="0">
              <a:spcBef>
                <a:spcPct val="20000"/>
              </a:spcBef>
              <a:spcAft>
                <a:spcPct val="0"/>
              </a:spcAft>
              <a:defRPr lang="da-DK">
                <a:solidFill>
                  <a:schemeClr val="tx1"/>
                </a:solidFill>
                <a:latin typeface="Candara" pitchFamily="34" charset="0"/>
                <a:ea typeface="+mn-ea"/>
                <a:cs typeface="+mn-cs"/>
              </a:defRPr>
            </a:lvl5pPr>
            <a:lvl6pPr marL="2514600" indent="-228600" algn="l" rtl="0" eaLnBrk="1" latinLnBrk="0" hangingPunct="1">
              <a:spcBef>
                <a:spcPct val="20000"/>
              </a:spcBef>
              <a:buChar char="•"/>
              <a:defRPr kumimoji="0" lang="da-DK" sz="2000">
                <a:solidFill>
                  <a:schemeClr val="tx1"/>
                </a:solidFill>
                <a:latin typeface="+mn-lt"/>
                <a:ea typeface="+mn-ea"/>
                <a:cs typeface="+mn-cs"/>
              </a:defRPr>
            </a:lvl6pPr>
            <a:lvl7pPr marL="2971800" indent="-228600" algn="l" rtl="0" eaLnBrk="1" latinLnBrk="0" hangingPunct="1">
              <a:spcBef>
                <a:spcPct val="20000"/>
              </a:spcBef>
              <a:buChar char="•"/>
              <a:defRPr kumimoji="0" lang="da-DK" sz="2000">
                <a:solidFill>
                  <a:schemeClr val="tx1"/>
                </a:solidFill>
                <a:latin typeface="+mn-lt"/>
                <a:ea typeface="+mn-ea"/>
                <a:cs typeface="+mn-cs"/>
              </a:defRPr>
            </a:lvl7pPr>
            <a:lvl8pPr marL="3429000" indent="-228600" algn="l" rtl="0" eaLnBrk="1" latinLnBrk="0" hangingPunct="1">
              <a:spcBef>
                <a:spcPct val="20000"/>
              </a:spcBef>
              <a:buChar char="•"/>
              <a:defRPr kumimoji="0" lang="da-DK" sz="2000">
                <a:solidFill>
                  <a:schemeClr val="tx1"/>
                </a:solidFill>
                <a:latin typeface="+mn-lt"/>
                <a:ea typeface="+mn-ea"/>
                <a:cs typeface="+mn-cs"/>
              </a:defRPr>
            </a:lvl8pPr>
            <a:lvl9pPr marL="3886200" indent="-228600" algn="l" rtl="0" eaLnBrk="1" latinLnBrk="0" hangingPunct="1">
              <a:spcBef>
                <a:spcPct val="20000"/>
              </a:spcBef>
              <a:buChar char="•"/>
              <a:defRPr kumimoji="0" lang="da-DK" sz="2000">
                <a:solidFill>
                  <a:schemeClr val="tx1"/>
                </a:solidFill>
                <a:latin typeface="+mn-lt"/>
                <a:ea typeface="+mn-ea"/>
                <a:cs typeface="+mn-cs"/>
              </a:defRPr>
            </a:lvl9pPr>
            <a:extLst/>
          </a:lstStyle>
          <a:p>
            <a:pPr defTabSz="914400"/>
            <a:r>
              <a:rPr lang="da-DK" sz="2200" b="1" kern="0" dirty="0"/>
              <a:t>KONFLIKTERS UDVIKLING </a:t>
            </a:r>
          </a:p>
        </p:txBody>
      </p:sp>
      <p:sp>
        <p:nvSpPr>
          <p:cNvPr id="3" name="Rektangel 2"/>
          <p:cNvSpPr/>
          <p:nvPr/>
        </p:nvSpPr>
        <p:spPr>
          <a:xfrm>
            <a:off x="668909" y="1195228"/>
            <a:ext cx="4170807" cy="430887"/>
          </a:xfrm>
          <a:prstGeom prst="rect">
            <a:avLst/>
          </a:prstGeom>
        </p:spPr>
        <p:txBody>
          <a:bodyPr wrap="square">
            <a:spAutoFit/>
          </a:bodyPr>
          <a:lstStyle/>
          <a:p>
            <a:r>
              <a:rPr lang="da-DK" sz="2200" b="1" kern="0" dirty="0">
                <a:solidFill>
                  <a:srgbClr val="000000"/>
                </a:solidFill>
              </a:rPr>
              <a:t>- </a:t>
            </a:r>
            <a:r>
              <a:rPr lang="da-DK" sz="2000" b="1" kern="0" dirty="0">
                <a:solidFill>
                  <a:srgbClr val="000000"/>
                </a:solidFill>
              </a:rPr>
              <a:t>KONFLIKTSKYHEDSTRAPPEN</a:t>
            </a:r>
            <a:endParaRPr lang="da-DK" sz="2000" dirty="0"/>
          </a:p>
        </p:txBody>
      </p:sp>
      <p:grpSp>
        <p:nvGrpSpPr>
          <p:cNvPr id="17" name="Gruppe 16"/>
          <p:cNvGrpSpPr/>
          <p:nvPr/>
        </p:nvGrpSpPr>
        <p:grpSpPr>
          <a:xfrm>
            <a:off x="3768817" y="1672491"/>
            <a:ext cx="2488441" cy="1084891"/>
            <a:chOff x="1576005" y="2601648"/>
            <a:chExt cx="2488441" cy="1084891"/>
          </a:xfrm>
        </p:grpSpPr>
        <p:sp>
          <p:nvSpPr>
            <p:cNvPr id="18" name="Tekstfelt 17"/>
            <p:cNvSpPr txBox="1"/>
            <p:nvPr/>
          </p:nvSpPr>
          <p:spPr>
            <a:xfrm>
              <a:off x="2235566" y="2601648"/>
              <a:ext cx="1828880" cy="830997"/>
            </a:xfrm>
            <a:prstGeom prst="rect">
              <a:avLst/>
            </a:prstGeom>
            <a:solidFill>
              <a:srgbClr val="EE802C"/>
            </a:solidFill>
          </p:spPr>
          <p:txBody>
            <a:bodyPr wrap="square" rtlCol="0">
              <a:spAutoFit/>
            </a:bodyPr>
            <a:lstStyle/>
            <a:p>
              <a:pPr algn="ctr"/>
              <a:r>
                <a:rPr lang="da-DK" sz="1600" b="1" dirty="0">
                  <a:solidFill>
                    <a:schemeClr val="bg1"/>
                  </a:solidFill>
                </a:rPr>
                <a:t>Motivfortolkning &amp;</a:t>
              </a:r>
            </a:p>
            <a:p>
              <a:pPr algn="ctr"/>
              <a:r>
                <a:rPr lang="da-DK" sz="1600" b="1" dirty="0">
                  <a:solidFill>
                    <a:schemeClr val="bg1"/>
                  </a:solidFill>
                </a:rPr>
                <a:t>Meningsskabelse</a:t>
              </a:r>
            </a:p>
          </p:txBody>
        </p:sp>
        <p:cxnSp>
          <p:nvCxnSpPr>
            <p:cNvPr id="19" name="Lige pilforbindelse 18"/>
            <p:cNvCxnSpPr>
              <a:cxnSpLocks/>
              <a:stCxn id="18" idx="1"/>
              <a:endCxn id="3086" idx="0"/>
            </p:cNvCxnSpPr>
            <p:nvPr/>
          </p:nvCxnSpPr>
          <p:spPr>
            <a:xfrm flipH="1">
              <a:off x="1576005" y="3017147"/>
              <a:ext cx="659561" cy="669392"/>
            </a:xfrm>
            <a:prstGeom prst="straightConnector1">
              <a:avLst/>
            </a:prstGeom>
            <a:ln w="12700">
              <a:solidFill>
                <a:srgbClr val="EE802C"/>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5978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9468B7E4-4AA6-4581-AF49-2B41D5D3C365}"/>
              </a:ext>
            </a:extLst>
          </p:cNvPr>
          <p:cNvSpPr>
            <a:spLocks noGrp="1"/>
          </p:cNvSpPr>
          <p:nvPr>
            <p:ph sz="quarter" idx="16"/>
          </p:nvPr>
        </p:nvSpPr>
        <p:spPr/>
        <p:txBody>
          <a:bodyPr/>
          <a:lstStyle/>
          <a:p>
            <a:r>
              <a:rPr lang="da-DK" dirty="0"/>
              <a:t>Elefanten og Grisen</a:t>
            </a:r>
          </a:p>
        </p:txBody>
      </p:sp>
      <p:sp>
        <p:nvSpPr>
          <p:cNvPr id="4" name="Pladsholder til slidenummer 3">
            <a:extLst>
              <a:ext uri="{FF2B5EF4-FFF2-40B4-BE49-F238E27FC236}">
                <a16:creationId xmlns:a16="http://schemas.microsoft.com/office/drawing/2014/main" id="{42C4059E-FCD2-40A7-8361-98D7340D25DE}"/>
              </a:ext>
            </a:extLst>
          </p:cNvPr>
          <p:cNvSpPr>
            <a:spLocks noGrp="1"/>
          </p:cNvSpPr>
          <p:nvPr>
            <p:ph type="sldNum" sz="quarter" idx="4"/>
          </p:nvPr>
        </p:nvSpPr>
        <p:spPr/>
        <p:txBody>
          <a:bodyPr/>
          <a:lstStyle/>
          <a:p>
            <a:fld id="{256D3EEF-DE4E-429D-8EC4-DDC531AFF587}" type="slidenum">
              <a:rPr lang="da-DK" smtClean="0"/>
              <a:pPr/>
              <a:t>8</a:t>
            </a:fld>
            <a:endParaRPr lang="da-DK" dirty="0"/>
          </a:p>
        </p:txBody>
      </p:sp>
      <p:sp>
        <p:nvSpPr>
          <p:cNvPr id="5" name="Pladsholder til dato 4">
            <a:extLst>
              <a:ext uri="{FF2B5EF4-FFF2-40B4-BE49-F238E27FC236}">
                <a16:creationId xmlns:a16="http://schemas.microsoft.com/office/drawing/2014/main" id="{EDE5D6B1-772D-4DB4-9231-E5EE52D371B8}"/>
              </a:ext>
            </a:extLst>
          </p:cNvPr>
          <p:cNvSpPr>
            <a:spLocks noGrp="1"/>
          </p:cNvSpPr>
          <p:nvPr>
            <p:ph type="dt" sz="half" idx="2"/>
          </p:nvPr>
        </p:nvSpPr>
        <p:spPr/>
        <p:txBody>
          <a:bodyPr/>
          <a:lstStyle/>
          <a:p>
            <a:pPr algn="r"/>
            <a:fld id="{D9B6495F-7A5F-49B7-B2FB-01E93EF8A91F}" type="datetime1">
              <a:rPr lang="da-DK" smtClean="0"/>
              <a:pPr algn="r"/>
              <a:t>11-12-2017</a:t>
            </a:fld>
            <a:endParaRPr lang="da-DK" dirty="0"/>
          </a:p>
        </p:txBody>
      </p:sp>
      <p:pic>
        <p:nvPicPr>
          <p:cNvPr id="6" name="Billede 5">
            <a:extLst>
              <a:ext uri="{FF2B5EF4-FFF2-40B4-BE49-F238E27FC236}">
                <a16:creationId xmlns:a16="http://schemas.microsoft.com/office/drawing/2014/main" id="{7458DFB5-BEDD-417D-B7EA-70026ECD36CC}"/>
              </a:ext>
            </a:extLst>
          </p:cNvPr>
          <p:cNvPicPr>
            <a:picLocks noChangeAspect="1"/>
          </p:cNvPicPr>
          <p:nvPr/>
        </p:nvPicPr>
        <p:blipFill>
          <a:blip r:embed="rId3"/>
          <a:stretch>
            <a:fillRect/>
          </a:stretch>
        </p:blipFill>
        <p:spPr>
          <a:xfrm>
            <a:off x="3491880" y="-27384"/>
            <a:ext cx="5423258" cy="3411093"/>
          </a:xfrm>
          <a:prstGeom prst="rect">
            <a:avLst/>
          </a:prstGeom>
        </p:spPr>
      </p:pic>
      <p:pic>
        <p:nvPicPr>
          <p:cNvPr id="1026" name="Picture 2" descr="http://www.d-leth.dk/wp-content/uploads/2015/12/Maybe-it-makes-sense.png">
            <a:extLst>
              <a:ext uri="{FF2B5EF4-FFF2-40B4-BE49-F238E27FC236}">
                <a16:creationId xmlns:a16="http://schemas.microsoft.com/office/drawing/2014/main" id="{41E93E96-0F25-4C82-A794-2746E8FA0B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812" y="3404937"/>
            <a:ext cx="5796136" cy="3266364"/>
          </a:xfrm>
          <a:prstGeom prst="rect">
            <a:avLst/>
          </a:prstGeom>
          <a:noFill/>
          <a:extLst>
            <a:ext uri="{909E8E84-426E-40DD-AFC4-6F175D3DCCD1}">
              <a14:hiddenFill xmlns:a14="http://schemas.microsoft.com/office/drawing/2010/main">
                <a:solidFill>
                  <a:srgbClr val="FFFFFF"/>
                </a:solidFill>
              </a14:hiddenFill>
            </a:ext>
          </a:extLst>
        </p:spPr>
      </p:pic>
      <p:sp>
        <p:nvSpPr>
          <p:cNvPr id="3" name="Tekstfelt 2">
            <a:extLst>
              <a:ext uri="{FF2B5EF4-FFF2-40B4-BE49-F238E27FC236}">
                <a16:creationId xmlns:a16="http://schemas.microsoft.com/office/drawing/2014/main" id="{8D0B551E-F466-41D3-A761-876590754E83}"/>
              </a:ext>
            </a:extLst>
          </p:cNvPr>
          <p:cNvSpPr txBox="1"/>
          <p:nvPr/>
        </p:nvSpPr>
        <p:spPr>
          <a:xfrm>
            <a:off x="395536" y="1168773"/>
            <a:ext cx="3096344" cy="1815882"/>
          </a:xfrm>
          <a:prstGeom prst="rect">
            <a:avLst/>
          </a:prstGeom>
          <a:noFill/>
        </p:spPr>
        <p:txBody>
          <a:bodyPr wrap="square" rtlCol="0">
            <a:spAutoFit/>
          </a:bodyPr>
          <a:lstStyle/>
          <a:p>
            <a:pPr marL="285750" lvl="1" indent="-285750">
              <a:buFont typeface="Arial" panose="020B0604020202020204" pitchFamily="34" charset="0"/>
              <a:buChar char="•"/>
            </a:pPr>
            <a:r>
              <a:rPr lang="da-DK" sz="1600" dirty="0"/>
              <a:t>Vi ser kun et udsnit af helheden </a:t>
            </a:r>
          </a:p>
          <a:p>
            <a:pPr marL="285750" lvl="1" indent="-285750">
              <a:buFont typeface="Arial" panose="020B0604020202020204" pitchFamily="34" charset="0"/>
              <a:buChar char="•"/>
            </a:pPr>
            <a:r>
              <a:rPr lang="da-DK" sz="1600" dirty="0"/>
              <a:t>Vær åben for at andre ser noget andet</a:t>
            </a:r>
          </a:p>
          <a:p>
            <a:pPr marL="285750" lvl="1" indent="-285750">
              <a:buFont typeface="Arial" panose="020B0604020202020204" pitchFamily="34" charset="0"/>
              <a:buChar char="•"/>
            </a:pPr>
            <a:r>
              <a:rPr lang="da-DK" sz="1600" dirty="0"/>
              <a:t>Tilsammen kan vi skabe et mere nuanceret og helstøbt billede</a:t>
            </a:r>
          </a:p>
        </p:txBody>
      </p:sp>
      <p:sp>
        <p:nvSpPr>
          <p:cNvPr id="7" name="Tekstfelt 6">
            <a:extLst>
              <a:ext uri="{FF2B5EF4-FFF2-40B4-BE49-F238E27FC236}">
                <a16:creationId xmlns:a16="http://schemas.microsoft.com/office/drawing/2014/main" id="{9D31240E-19B6-43FF-8B2C-2CF50737B15C}"/>
              </a:ext>
            </a:extLst>
          </p:cNvPr>
          <p:cNvSpPr txBox="1"/>
          <p:nvPr/>
        </p:nvSpPr>
        <p:spPr>
          <a:xfrm>
            <a:off x="6389948" y="3443466"/>
            <a:ext cx="2552902" cy="2062103"/>
          </a:xfrm>
          <a:prstGeom prst="rect">
            <a:avLst/>
          </a:prstGeom>
          <a:noFill/>
        </p:spPr>
        <p:txBody>
          <a:bodyPr wrap="square" rtlCol="0">
            <a:spAutoFit/>
          </a:bodyPr>
          <a:lstStyle/>
          <a:p>
            <a:pPr marL="285750" lvl="1" indent="-285750">
              <a:buFont typeface="Arial" panose="020B0604020202020204" pitchFamily="34" charset="0"/>
              <a:buChar char="•"/>
            </a:pPr>
            <a:r>
              <a:rPr lang="da-DK" sz="1600" dirty="0"/>
              <a:t>Position og rolle er afgørende for hvad vi ser?</a:t>
            </a:r>
          </a:p>
          <a:p>
            <a:pPr marL="285750" lvl="1" indent="-285750">
              <a:buFont typeface="Arial" panose="020B0604020202020204" pitchFamily="34" charset="0"/>
              <a:buChar char="•"/>
            </a:pPr>
            <a:r>
              <a:rPr lang="da-DK" sz="1600" dirty="0"/>
              <a:t>Vær åben for at andres roller og positioner</a:t>
            </a:r>
          </a:p>
          <a:p>
            <a:pPr marL="285750" lvl="1" indent="-285750">
              <a:buFont typeface="Arial" panose="020B0604020202020204" pitchFamily="34" charset="0"/>
              <a:buChar char="•"/>
            </a:pPr>
            <a:r>
              <a:rPr lang="da-DK" sz="1600" dirty="0"/>
              <a:t>Stræb efter fælles forståelse og mål for opgaveløsningen</a:t>
            </a:r>
          </a:p>
        </p:txBody>
      </p:sp>
    </p:spTree>
    <p:extLst>
      <p:ext uri="{BB962C8B-B14F-4D97-AF65-F5344CB8AC3E}">
        <p14:creationId xmlns:p14="http://schemas.microsoft.com/office/powerpoint/2010/main" val="366989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barn(inVertical)">
                                      <p:cBhvr>
                                        <p:cTn id="18" dur="5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quarter" idx="16"/>
          </p:nvPr>
        </p:nvSpPr>
        <p:spPr>
          <a:xfrm>
            <a:off x="329952" y="404664"/>
            <a:ext cx="8490520" cy="432048"/>
          </a:xfrm>
        </p:spPr>
        <p:txBody>
          <a:bodyPr>
            <a:normAutofit fontScale="70000" lnSpcReduction="20000"/>
          </a:bodyPr>
          <a:lstStyle/>
          <a:p>
            <a:r>
              <a:rPr lang="da-DK" sz="3100" dirty="0"/>
              <a:t>Bedre samarbejde om Den fælles opgave</a:t>
            </a:r>
            <a:r>
              <a:rPr lang="da-DK" dirty="0"/>
              <a:t> </a:t>
            </a:r>
            <a:r>
              <a:rPr lang="da-DK" sz="2100" dirty="0"/>
              <a:t>– Relationel Koordinering</a:t>
            </a:r>
          </a:p>
        </p:txBody>
      </p:sp>
      <p:sp>
        <p:nvSpPr>
          <p:cNvPr id="4" name="Pladsholder til diasnummer 3"/>
          <p:cNvSpPr>
            <a:spLocks noGrp="1"/>
          </p:cNvSpPr>
          <p:nvPr>
            <p:ph type="sldNum" sz="quarter" idx="4"/>
          </p:nvPr>
        </p:nvSpPr>
        <p:spPr/>
        <p:txBody>
          <a:bodyPr/>
          <a:lstStyle/>
          <a:p>
            <a:fld id="{256D3EEF-DE4E-429D-8EC4-DDC531AFF587}" type="slidenum">
              <a:rPr lang="da-DK" smtClean="0"/>
              <a:pPr/>
              <a:t>9</a:t>
            </a:fld>
            <a:endParaRPr lang="da-DK" dirty="0"/>
          </a:p>
        </p:txBody>
      </p:sp>
      <p:sp>
        <p:nvSpPr>
          <p:cNvPr id="5" name="Pladsholder til dato 4"/>
          <p:cNvSpPr>
            <a:spLocks noGrp="1"/>
          </p:cNvSpPr>
          <p:nvPr>
            <p:ph type="dt" sz="half" idx="2"/>
          </p:nvPr>
        </p:nvSpPr>
        <p:spPr/>
        <p:txBody>
          <a:bodyPr/>
          <a:lstStyle/>
          <a:p>
            <a:pPr algn="r"/>
            <a:fld id="{D9B6495F-7A5F-49B7-B2FB-01E93EF8A91F}" type="datetime1">
              <a:rPr lang="da-DK" smtClean="0"/>
              <a:pPr algn="r"/>
              <a:t>11-12-2017</a:t>
            </a:fld>
            <a:endParaRPr lang="da-DK" dirty="0"/>
          </a:p>
        </p:txBody>
      </p:sp>
      <p:sp>
        <p:nvSpPr>
          <p:cNvPr id="6" name="Rectangle 3"/>
          <p:cNvSpPr txBox="1">
            <a:spLocks noChangeArrowheads="1"/>
          </p:cNvSpPr>
          <p:nvPr/>
        </p:nvSpPr>
        <p:spPr>
          <a:xfrm>
            <a:off x="481179" y="1629438"/>
            <a:ext cx="2794677" cy="896034"/>
          </a:xfrm>
          <a:prstGeom prst="rect">
            <a:avLst/>
          </a:prstGeom>
        </p:spPr>
        <p:txBody>
          <a:bodyPr vert="horz" lIns="91428" tIns="45715" rIns="91428" bIns="45715">
            <a:normAutofit fontScale="92500" lnSpcReduction="20000"/>
          </a:bodyPr>
          <a:lstStyle>
            <a:lvl1pPr marL="0" marR="0" indent="0" algn="l" rtl="0" eaLnBrk="1" latinLnBrk="0" hangingPunct="1">
              <a:spcBef>
                <a:spcPct val="20000"/>
              </a:spcBef>
              <a:buFontTx/>
              <a:buNone/>
              <a:defRPr kumimoji="0" lang="da-DK" sz="1800">
                <a:solidFill>
                  <a:schemeClr val="tx1"/>
                </a:solidFill>
                <a:latin typeface="Candara" pitchFamily="34" charset="0"/>
                <a:ea typeface="+mn-ea"/>
                <a:cs typeface="+mn-cs"/>
              </a:defRPr>
            </a:lvl1pPr>
            <a:lvl2pPr marL="742950" indent="-742950" algn="l" rtl="0" eaLnBrk="1" latinLnBrk="0" hangingPunct="1">
              <a:spcBef>
                <a:spcPct val="20000"/>
              </a:spcBef>
              <a:buFontTx/>
              <a:buNone/>
              <a:defRPr kumimoji="0" lang="da-DK" sz="1800" baseline="0">
                <a:solidFill>
                  <a:schemeClr val="bg1">
                    <a:lumMod val="50000"/>
                  </a:schemeClr>
                </a:solidFill>
                <a:latin typeface="Candara" pitchFamily="34" charset="0"/>
                <a:ea typeface="+mn-ea"/>
                <a:cs typeface="+mn-cs"/>
              </a:defRPr>
            </a:lvl2pPr>
            <a:lvl3pPr marL="1143000" indent="-228600" algn="l" rtl="0" eaLnBrk="1" latinLnBrk="0" hangingPunct="1">
              <a:spcBef>
                <a:spcPct val="20000"/>
              </a:spcBef>
              <a:buFontTx/>
              <a:buNone/>
              <a:defRPr kumimoji="0" lang="da-DK" sz="1800">
                <a:solidFill>
                  <a:schemeClr val="tx1"/>
                </a:solidFill>
                <a:latin typeface="Candara" pitchFamily="34" charset="0"/>
                <a:ea typeface="+mn-ea"/>
                <a:cs typeface="+mn-cs"/>
              </a:defRPr>
            </a:lvl3pPr>
            <a:lvl4pPr marL="1600200" indent="-228600" algn="l" rtl="0" eaLnBrk="1" latinLnBrk="0" hangingPunct="1">
              <a:spcBef>
                <a:spcPct val="20000"/>
              </a:spcBef>
              <a:buFontTx/>
              <a:buNone/>
              <a:defRPr kumimoji="0" lang="da-DK" sz="1800">
                <a:solidFill>
                  <a:schemeClr val="tx1"/>
                </a:solidFill>
                <a:latin typeface="Candara" pitchFamily="34" charset="0"/>
                <a:ea typeface="+mn-ea"/>
                <a:cs typeface="+mn-cs"/>
              </a:defRPr>
            </a:lvl4pPr>
            <a:lvl5pPr marL="2057400" indent="-228600" algn="l" rtl="0" eaLnBrk="1" latinLnBrk="0" hangingPunct="1">
              <a:spcBef>
                <a:spcPct val="20000"/>
              </a:spcBef>
              <a:buFontTx/>
              <a:buNone/>
              <a:defRPr kumimoji="0" lang="da-DK" sz="1800">
                <a:solidFill>
                  <a:schemeClr val="tx1"/>
                </a:solidFill>
                <a:latin typeface="Candara" pitchFamily="34" charset="0"/>
                <a:ea typeface="+mn-ea"/>
                <a:cs typeface="+mn-cs"/>
              </a:defRPr>
            </a:lvl5pPr>
            <a:lvl6pPr marL="2514600" indent="-228600" algn="l" rtl="0" eaLnBrk="1" latinLnBrk="0" hangingPunct="1">
              <a:spcBef>
                <a:spcPct val="20000"/>
              </a:spcBef>
              <a:buChar char="•"/>
              <a:defRPr kumimoji="0" lang="da-DK" sz="2000">
                <a:solidFill>
                  <a:schemeClr val="tx1"/>
                </a:solidFill>
                <a:latin typeface="+mn-lt"/>
                <a:ea typeface="+mn-ea"/>
                <a:cs typeface="+mn-cs"/>
              </a:defRPr>
            </a:lvl6pPr>
            <a:lvl7pPr marL="2971800" indent="-228600" algn="l" rtl="0" eaLnBrk="1" latinLnBrk="0" hangingPunct="1">
              <a:spcBef>
                <a:spcPct val="20000"/>
              </a:spcBef>
              <a:buChar char="•"/>
              <a:defRPr kumimoji="0" lang="da-DK" sz="2000">
                <a:solidFill>
                  <a:schemeClr val="tx1"/>
                </a:solidFill>
                <a:latin typeface="+mn-lt"/>
                <a:ea typeface="+mn-ea"/>
                <a:cs typeface="+mn-cs"/>
              </a:defRPr>
            </a:lvl7pPr>
            <a:lvl8pPr marL="3429000" indent="-228600" algn="l" rtl="0" eaLnBrk="1" latinLnBrk="0" hangingPunct="1">
              <a:spcBef>
                <a:spcPct val="20000"/>
              </a:spcBef>
              <a:buChar char="•"/>
              <a:defRPr kumimoji="0" lang="da-DK" sz="2000">
                <a:solidFill>
                  <a:schemeClr val="tx1"/>
                </a:solidFill>
                <a:latin typeface="+mn-lt"/>
                <a:ea typeface="+mn-ea"/>
                <a:cs typeface="+mn-cs"/>
              </a:defRPr>
            </a:lvl8pPr>
            <a:lvl9pPr marL="3886200" indent="-228600" algn="l" rtl="0" eaLnBrk="1" latinLnBrk="0" hangingPunct="1">
              <a:spcBef>
                <a:spcPct val="20000"/>
              </a:spcBef>
              <a:buChar char="•"/>
              <a:defRPr kumimoji="0" lang="da-DK" sz="2000">
                <a:solidFill>
                  <a:schemeClr val="tx1"/>
                </a:solidFill>
                <a:latin typeface="+mn-lt"/>
                <a:ea typeface="+mn-ea"/>
                <a:cs typeface="+mn-cs"/>
              </a:defRPr>
            </a:lvl9pPr>
            <a:extLst/>
          </a:lstStyle>
          <a:p>
            <a:pPr marL="342900" indent="-342900">
              <a:lnSpc>
                <a:spcPct val="90000"/>
              </a:lnSpc>
              <a:buFont typeface="Arial" pitchFamily="34" charset="0"/>
              <a:buChar char="•"/>
            </a:pPr>
            <a:r>
              <a:rPr lang="da-DK" sz="2000" kern="0" dirty="0"/>
              <a:t>Fælles sprog og viden</a:t>
            </a:r>
          </a:p>
          <a:p>
            <a:pPr marL="342900" indent="-342900">
              <a:lnSpc>
                <a:spcPct val="90000"/>
              </a:lnSpc>
              <a:buFont typeface="Arial" pitchFamily="34" charset="0"/>
              <a:buChar char="•"/>
            </a:pPr>
            <a:r>
              <a:rPr lang="da-DK" sz="2000" kern="0" dirty="0"/>
              <a:t>Fælles mål</a:t>
            </a:r>
          </a:p>
          <a:p>
            <a:pPr marL="342900" indent="-342900">
              <a:lnSpc>
                <a:spcPct val="90000"/>
              </a:lnSpc>
              <a:buFont typeface="Arial" pitchFamily="34" charset="0"/>
              <a:buChar char="•"/>
            </a:pPr>
            <a:r>
              <a:rPr lang="da-DK" sz="2000" kern="0" dirty="0"/>
              <a:t>Gensidig respekt</a:t>
            </a:r>
          </a:p>
          <a:p>
            <a:pPr>
              <a:lnSpc>
                <a:spcPct val="90000"/>
              </a:lnSpc>
              <a:buFont typeface="Wingdings" pitchFamily="2" charset="2"/>
              <a:buNone/>
            </a:pPr>
            <a:endParaRPr lang="da-DK" sz="2000" kern="0" dirty="0"/>
          </a:p>
        </p:txBody>
      </p:sp>
      <p:grpSp>
        <p:nvGrpSpPr>
          <p:cNvPr id="7" name="Gruppe 86"/>
          <p:cNvGrpSpPr>
            <a:grpSpLocks/>
          </p:cNvGrpSpPr>
          <p:nvPr/>
        </p:nvGrpSpPr>
        <p:grpSpPr bwMode="auto">
          <a:xfrm>
            <a:off x="2987824" y="2852936"/>
            <a:ext cx="2932456" cy="2520280"/>
            <a:chOff x="1908721" y="1125117"/>
            <a:chExt cx="5399412" cy="4752155"/>
          </a:xfrm>
        </p:grpSpPr>
        <p:sp>
          <p:nvSpPr>
            <p:cNvPr id="8" name="Line 50"/>
            <p:cNvSpPr>
              <a:spLocks noChangeShapeType="1"/>
            </p:cNvSpPr>
            <p:nvPr/>
          </p:nvSpPr>
          <p:spPr bwMode="auto">
            <a:xfrm>
              <a:off x="4644008" y="1773188"/>
              <a:ext cx="72008" cy="3456384"/>
            </a:xfrm>
            <a:prstGeom prst="line">
              <a:avLst/>
            </a:prstGeom>
            <a:noFill/>
            <a:ln w="28575">
              <a:solidFill>
                <a:srgbClr val="3399FF"/>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9" name="Oval 42"/>
            <p:cNvSpPr>
              <a:spLocks noChangeArrowheads="1"/>
            </p:cNvSpPr>
            <p:nvPr/>
          </p:nvSpPr>
          <p:spPr bwMode="auto">
            <a:xfrm>
              <a:off x="2411413" y="1269355"/>
              <a:ext cx="4464050" cy="4392613"/>
            </a:xfrm>
            <a:prstGeom prst="ellipse">
              <a:avLst/>
            </a:prstGeom>
            <a:noFill/>
            <a:ln w="28575">
              <a:solidFill>
                <a:srgbClr val="3399FF"/>
              </a:solidFill>
              <a:round/>
              <a:headEnd/>
              <a:tailEnd/>
            </a:ln>
            <a:extLst>
              <a:ext uri="{909E8E84-426E-40DD-AFC4-6F175D3DCCD1}">
                <a14:hiddenFill xmlns:a14="http://schemas.microsoft.com/office/drawing/2010/main">
                  <a:solidFill>
                    <a:srgbClr val="FFFFFF"/>
                  </a:solidFill>
                </a14:hiddenFill>
              </a:ext>
            </a:extLst>
          </p:spPr>
          <p:txBody>
            <a:bodyPr wrap="none" lIns="100803" tIns="50402" rIns="100803" bIns="50402" anchor="ctr"/>
            <a:lstStyle/>
            <a:p>
              <a:pPr defTabSz="914313">
                <a:spcBef>
                  <a:spcPct val="0"/>
                </a:spcBef>
              </a:pPr>
              <a:endParaRPr lang="da-DK">
                <a:latin typeface="Calibri" pitchFamily="34" charset="0"/>
                <a:ea typeface="ヒラギノ角ゴ Pro W3"/>
                <a:cs typeface="ヒラギノ角ゴ Pro W3"/>
              </a:endParaRPr>
            </a:p>
          </p:txBody>
        </p:sp>
        <p:grpSp>
          <p:nvGrpSpPr>
            <p:cNvPr id="10" name="Group 7"/>
            <p:cNvGrpSpPr>
              <a:grpSpLocks/>
            </p:cNvGrpSpPr>
            <p:nvPr/>
          </p:nvGrpSpPr>
          <p:grpSpPr bwMode="auto">
            <a:xfrm>
              <a:off x="4067175" y="1125117"/>
              <a:ext cx="1296988" cy="893763"/>
              <a:chOff x="2517" y="935"/>
              <a:chExt cx="817" cy="563"/>
            </a:xfrm>
          </p:grpSpPr>
          <p:sp>
            <p:nvSpPr>
              <p:cNvPr id="25" name="AutoShape 5"/>
              <p:cNvSpPr>
                <a:spLocks noChangeArrowheads="1"/>
              </p:cNvSpPr>
              <p:nvPr/>
            </p:nvSpPr>
            <p:spPr bwMode="auto">
              <a:xfrm>
                <a:off x="2562" y="935"/>
                <a:ext cx="726" cy="408"/>
              </a:xfrm>
              <a:prstGeom prst="roundRect">
                <a:avLst>
                  <a:gd name="adj" fmla="val 16667"/>
                </a:avLst>
              </a:prstGeom>
              <a:solidFill>
                <a:srgbClr val="7A003D"/>
              </a:solidFill>
              <a:ln w="9525">
                <a:solidFill>
                  <a:schemeClr val="tx1"/>
                </a:solidFill>
                <a:round/>
                <a:headEnd/>
                <a:tailEnd/>
              </a:ln>
            </p:spPr>
            <p:txBody>
              <a:bodyPr wrap="none" lIns="100803" tIns="50402" rIns="100803" bIns="50402" anchor="ctr"/>
              <a:lstStyle/>
              <a:p>
                <a:pPr defTabSz="914313">
                  <a:spcBef>
                    <a:spcPct val="0"/>
                  </a:spcBef>
                </a:pPr>
                <a:endParaRPr lang="da-DK">
                  <a:latin typeface="Calibri" pitchFamily="34" charset="0"/>
                  <a:ea typeface="ヒラギノ角ゴ Pro W3"/>
                  <a:cs typeface="ヒラギノ角ゴ Pro W3"/>
                </a:endParaRPr>
              </a:p>
            </p:txBody>
          </p:sp>
          <p:sp>
            <p:nvSpPr>
              <p:cNvPr id="26" name="Text Box 6"/>
              <p:cNvSpPr txBox="1">
                <a:spLocks noChangeArrowheads="1"/>
              </p:cNvSpPr>
              <p:nvPr/>
            </p:nvSpPr>
            <p:spPr bwMode="auto">
              <a:xfrm>
                <a:off x="2517" y="935"/>
                <a:ext cx="817"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803" tIns="50402" rIns="100803" bIns="50402">
                <a:spAutoFit/>
              </a:bodyPr>
              <a:lstStyle>
                <a:lvl1pPr defTabSz="1008063" eaLnBrk="0" hangingPunct="0">
                  <a:defRPr>
                    <a:solidFill>
                      <a:schemeClr val="tx1"/>
                    </a:solidFill>
                    <a:latin typeface="Arial" pitchFamily="34" charset="0"/>
                  </a:defRPr>
                </a:lvl1pPr>
                <a:lvl2pPr marL="742950" indent="-285750" defTabSz="1008063" eaLnBrk="0" hangingPunct="0">
                  <a:defRPr>
                    <a:solidFill>
                      <a:schemeClr val="tx1"/>
                    </a:solidFill>
                    <a:latin typeface="Arial" pitchFamily="34" charset="0"/>
                  </a:defRPr>
                </a:lvl2pPr>
                <a:lvl3pPr marL="1143000" indent="-228600" defTabSz="1008063" eaLnBrk="0" hangingPunct="0">
                  <a:defRPr>
                    <a:solidFill>
                      <a:schemeClr val="tx1"/>
                    </a:solidFill>
                    <a:latin typeface="Arial" pitchFamily="34" charset="0"/>
                  </a:defRPr>
                </a:lvl3pPr>
                <a:lvl4pPr marL="1600200" indent="-228600" defTabSz="1008063" eaLnBrk="0" hangingPunct="0">
                  <a:defRPr>
                    <a:solidFill>
                      <a:schemeClr val="tx1"/>
                    </a:solidFill>
                    <a:latin typeface="Arial" pitchFamily="34" charset="0"/>
                  </a:defRPr>
                </a:lvl4pPr>
                <a:lvl5pPr marL="2057400" indent="-228600" defTabSz="1008063" eaLnBrk="0" hangingPunct="0">
                  <a:defRPr>
                    <a:solidFill>
                      <a:schemeClr val="tx1"/>
                    </a:solidFill>
                    <a:latin typeface="Arial" pitchFamily="34" charset="0"/>
                  </a:defRPr>
                </a:lvl5pPr>
                <a:lvl6pPr marL="2514600" indent="-228600" defTabSz="1008063"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6pPr>
                <a:lvl7pPr marL="2971800" indent="-228600" defTabSz="1008063"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7pPr>
                <a:lvl8pPr marL="3429000" indent="-228600" defTabSz="1008063"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8pPr>
                <a:lvl9pPr marL="3886200" indent="-228600" defTabSz="1008063"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9pPr>
              </a:lstStyle>
              <a:p>
                <a:pPr algn="ctr" eaLnBrk="1" hangingPunct="1">
                  <a:spcBef>
                    <a:spcPct val="50000"/>
                  </a:spcBef>
                  <a:buClrTx/>
                  <a:buFontTx/>
                  <a:buNone/>
                </a:pPr>
                <a:endParaRPr lang="da-DK">
                  <a:solidFill>
                    <a:schemeClr val="bg1"/>
                  </a:solidFill>
                  <a:latin typeface="Calibri" pitchFamily="34" charset="0"/>
                  <a:ea typeface="ヒラギノ角ゴ Pro W3"/>
                  <a:cs typeface="ヒラギノ角ゴ Pro W3"/>
                </a:endParaRPr>
              </a:p>
            </p:txBody>
          </p:sp>
        </p:grpSp>
        <p:sp>
          <p:nvSpPr>
            <p:cNvPr id="11" name="AutoShape 9"/>
            <p:cNvSpPr>
              <a:spLocks noChangeArrowheads="1"/>
            </p:cNvSpPr>
            <p:nvPr/>
          </p:nvSpPr>
          <p:spPr bwMode="auto">
            <a:xfrm>
              <a:off x="4139379" y="5229572"/>
              <a:ext cx="1152525" cy="647700"/>
            </a:xfrm>
            <a:prstGeom prst="roundRect">
              <a:avLst>
                <a:gd name="adj" fmla="val 16667"/>
              </a:avLst>
            </a:prstGeom>
            <a:solidFill>
              <a:srgbClr val="7A003D"/>
            </a:solidFill>
            <a:ln w="9525">
              <a:solidFill>
                <a:schemeClr val="tx1"/>
              </a:solidFill>
              <a:round/>
              <a:headEnd/>
              <a:tailEnd/>
            </a:ln>
          </p:spPr>
          <p:txBody>
            <a:bodyPr wrap="none" lIns="100803" tIns="50402" rIns="100803" bIns="50402" anchor="ctr"/>
            <a:lstStyle/>
            <a:p>
              <a:pPr defTabSz="914313">
                <a:spcBef>
                  <a:spcPct val="0"/>
                </a:spcBef>
              </a:pPr>
              <a:endParaRPr lang="da-DK">
                <a:latin typeface="Calibri" pitchFamily="34" charset="0"/>
                <a:ea typeface="ヒラギノ角ゴ Pro W3"/>
                <a:cs typeface="ヒラギノ角ゴ Pro W3"/>
              </a:endParaRPr>
            </a:p>
          </p:txBody>
        </p:sp>
        <p:sp>
          <p:nvSpPr>
            <p:cNvPr id="12" name="AutoShape 15"/>
            <p:cNvSpPr>
              <a:spLocks noChangeArrowheads="1"/>
            </p:cNvSpPr>
            <p:nvPr/>
          </p:nvSpPr>
          <p:spPr bwMode="auto">
            <a:xfrm>
              <a:off x="6155608" y="2493266"/>
              <a:ext cx="1152525" cy="647700"/>
            </a:xfrm>
            <a:prstGeom prst="roundRect">
              <a:avLst>
                <a:gd name="adj" fmla="val 16667"/>
              </a:avLst>
            </a:prstGeom>
            <a:solidFill>
              <a:srgbClr val="7A003D"/>
            </a:solidFill>
            <a:ln w="9525">
              <a:solidFill>
                <a:schemeClr val="tx1"/>
              </a:solidFill>
              <a:round/>
              <a:headEnd/>
              <a:tailEnd/>
            </a:ln>
          </p:spPr>
          <p:txBody>
            <a:bodyPr wrap="none" lIns="100803" tIns="50402" rIns="100803" bIns="50402" anchor="ctr"/>
            <a:lstStyle/>
            <a:p>
              <a:pPr defTabSz="914313">
                <a:spcBef>
                  <a:spcPct val="0"/>
                </a:spcBef>
              </a:pPr>
              <a:endParaRPr lang="da-DK">
                <a:latin typeface="Calibri" pitchFamily="34" charset="0"/>
                <a:ea typeface="ヒラギノ角ゴ Pro W3"/>
                <a:cs typeface="ヒラギノ角ゴ Pro W3"/>
              </a:endParaRPr>
            </a:p>
          </p:txBody>
        </p:sp>
        <p:sp>
          <p:nvSpPr>
            <p:cNvPr id="13" name="AutoShape 21"/>
            <p:cNvSpPr>
              <a:spLocks noChangeArrowheads="1"/>
            </p:cNvSpPr>
            <p:nvPr/>
          </p:nvSpPr>
          <p:spPr bwMode="auto">
            <a:xfrm>
              <a:off x="6083599" y="4293466"/>
              <a:ext cx="1152525" cy="647700"/>
            </a:xfrm>
            <a:prstGeom prst="roundRect">
              <a:avLst>
                <a:gd name="adj" fmla="val 16667"/>
              </a:avLst>
            </a:prstGeom>
            <a:solidFill>
              <a:srgbClr val="7A003D"/>
            </a:solidFill>
            <a:ln w="9525">
              <a:solidFill>
                <a:schemeClr val="tx1"/>
              </a:solidFill>
              <a:round/>
              <a:headEnd/>
              <a:tailEnd/>
            </a:ln>
          </p:spPr>
          <p:txBody>
            <a:bodyPr wrap="none" lIns="100803" tIns="50402" rIns="100803" bIns="50402" anchor="ctr"/>
            <a:lstStyle/>
            <a:p>
              <a:pPr defTabSz="914313">
                <a:spcBef>
                  <a:spcPct val="0"/>
                </a:spcBef>
              </a:pPr>
              <a:endParaRPr lang="da-DK">
                <a:latin typeface="Calibri" pitchFamily="34" charset="0"/>
                <a:ea typeface="ヒラギノ角ゴ Pro W3"/>
                <a:cs typeface="ヒラギノ角ゴ Pro W3"/>
              </a:endParaRPr>
            </a:p>
          </p:txBody>
        </p:sp>
        <p:sp>
          <p:nvSpPr>
            <p:cNvPr id="14" name="AutoShape 30"/>
            <p:cNvSpPr>
              <a:spLocks noChangeArrowheads="1"/>
            </p:cNvSpPr>
            <p:nvPr/>
          </p:nvSpPr>
          <p:spPr bwMode="auto">
            <a:xfrm>
              <a:off x="2195166" y="4365476"/>
              <a:ext cx="1152525" cy="647700"/>
            </a:xfrm>
            <a:prstGeom prst="roundRect">
              <a:avLst>
                <a:gd name="adj" fmla="val 16667"/>
              </a:avLst>
            </a:prstGeom>
            <a:solidFill>
              <a:srgbClr val="7A003D"/>
            </a:solidFill>
            <a:ln w="9525">
              <a:solidFill>
                <a:schemeClr val="tx1"/>
              </a:solidFill>
              <a:round/>
              <a:headEnd/>
              <a:tailEnd/>
            </a:ln>
          </p:spPr>
          <p:txBody>
            <a:bodyPr wrap="none" lIns="100803" tIns="50402" rIns="100803" bIns="50402" anchor="ctr"/>
            <a:lstStyle/>
            <a:p>
              <a:pPr defTabSz="914313">
                <a:spcBef>
                  <a:spcPct val="0"/>
                </a:spcBef>
              </a:pPr>
              <a:endParaRPr lang="da-DK">
                <a:latin typeface="Calibri" pitchFamily="34" charset="0"/>
                <a:ea typeface="ヒラギノ角ゴ Pro W3"/>
                <a:cs typeface="ヒラギノ角ゴ Pro W3"/>
              </a:endParaRPr>
            </a:p>
          </p:txBody>
        </p:sp>
        <p:sp>
          <p:nvSpPr>
            <p:cNvPr id="15" name="AutoShape 33"/>
            <p:cNvSpPr>
              <a:spLocks noChangeArrowheads="1"/>
            </p:cNvSpPr>
            <p:nvPr/>
          </p:nvSpPr>
          <p:spPr bwMode="auto">
            <a:xfrm>
              <a:off x="1908721" y="2421260"/>
              <a:ext cx="1152525" cy="647700"/>
            </a:xfrm>
            <a:prstGeom prst="roundRect">
              <a:avLst>
                <a:gd name="adj" fmla="val 16667"/>
              </a:avLst>
            </a:prstGeom>
            <a:solidFill>
              <a:srgbClr val="7A003D"/>
            </a:solidFill>
            <a:ln w="9525">
              <a:solidFill>
                <a:schemeClr val="tx1"/>
              </a:solidFill>
              <a:round/>
              <a:headEnd/>
              <a:tailEnd/>
            </a:ln>
          </p:spPr>
          <p:txBody>
            <a:bodyPr wrap="none" lIns="100803" tIns="50402" rIns="100803" bIns="50402" anchor="ctr"/>
            <a:lstStyle/>
            <a:p>
              <a:pPr defTabSz="914313">
                <a:spcBef>
                  <a:spcPct val="0"/>
                </a:spcBef>
              </a:pPr>
              <a:endParaRPr lang="da-DK">
                <a:latin typeface="Calibri" pitchFamily="34" charset="0"/>
                <a:ea typeface="ヒラギノ角ゴ Pro W3"/>
                <a:cs typeface="ヒラギノ角ゴ Pro W3"/>
              </a:endParaRPr>
            </a:p>
          </p:txBody>
        </p:sp>
        <p:sp>
          <p:nvSpPr>
            <p:cNvPr id="16" name="Line 45"/>
            <p:cNvSpPr>
              <a:spLocks noChangeShapeType="1"/>
            </p:cNvSpPr>
            <p:nvPr/>
          </p:nvSpPr>
          <p:spPr bwMode="auto">
            <a:xfrm flipH="1">
              <a:off x="3347864" y="1772592"/>
              <a:ext cx="1295574" cy="2952923"/>
            </a:xfrm>
            <a:prstGeom prst="line">
              <a:avLst/>
            </a:prstGeom>
            <a:noFill/>
            <a:ln w="28575">
              <a:solidFill>
                <a:srgbClr val="3399FF"/>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7" name="Line 50"/>
            <p:cNvSpPr>
              <a:spLocks noChangeShapeType="1"/>
            </p:cNvSpPr>
            <p:nvPr/>
          </p:nvSpPr>
          <p:spPr bwMode="auto">
            <a:xfrm>
              <a:off x="4644008" y="1773188"/>
              <a:ext cx="1440160" cy="2880320"/>
            </a:xfrm>
            <a:prstGeom prst="line">
              <a:avLst/>
            </a:prstGeom>
            <a:noFill/>
            <a:ln w="28575">
              <a:solidFill>
                <a:srgbClr val="3399FF"/>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8" name="Line 61"/>
            <p:cNvSpPr>
              <a:spLocks noChangeShapeType="1"/>
            </p:cNvSpPr>
            <p:nvPr/>
          </p:nvSpPr>
          <p:spPr bwMode="auto">
            <a:xfrm>
              <a:off x="3059833" y="2780728"/>
              <a:ext cx="3096344" cy="571"/>
            </a:xfrm>
            <a:prstGeom prst="line">
              <a:avLst/>
            </a:prstGeom>
            <a:noFill/>
            <a:ln w="28575">
              <a:solidFill>
                <a:srgbClr val="3399FF"/>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9" name="Line 63"/>
            <p:cNvSpPr>
              <a:spLocks noChangeShapeType="1"/>
            </p:cNvSpPr>
            <p:nvPr/>
          </p:nvSpPr>
          <p:spPr bwMode="auto">
            <a:xfrm>
              <a:off x="3059833" y="2781300"/>
              <a:ext cx="3024336" cy="1872208"/>
            </a:xfrm>
            <a:prstGeom prst="line">
              <a:avLst/>
            </a:prstGeom>
            <a:noFill/>
            <a:ln w="28575">
              <a:solidFill>
                <a:srgbClr val="3399FF"/>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20" name="Line 66"/>
            <p:cNvSpPr>
              <a:spLocks noChangeShapeType="1"/>
            </p:cNvSpPr>
            <p:nvPr/>
          </p:nvSpPr>
          <p:spPr bwMode="auto">
            <a:xfrm>
              <a:off x="3059832" y="2781300"/>
              <a:ext cx="1656184" cy="2448272"/>
            </a:xfrm>
            <a:prstGeom prst="line">
              <a:avLst/>
            </a:prstGeom>
            <a:noFill/>
            <a:ln w="28575">
              <a:solidFill>
                <a:srgbClr val="3399FF"/>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21" name="Line 74"/>
            <p:cNvSpPr>
              <a:spLocks noChangeShapeType="1"/>
            </p:cNvSpPr>
            <p:nvPr/>
          </p:nvSpPr>
          <p:spPr bwMode="auto">
            <a:xfrm flipV="1">
              <a:off x="3347864" y="2781299"/>
              <a:ext cx="2807692" cy="1944216"/>
            </a:xfrm>
            <a:prstGeom prst="line">
              <a:avLst/>
            </a:prstGeom>
            <a:noFill/>
            <a:ln w="28575">
              <a:solidFill>
                <a:srgbClr val="3399FF"/>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22" name="Text Box 89"/>
            <p:cNvSpPr txBox="1">
              <a:spLocks noChangeArrowheads="1"/>
            </p:cNvSpPr>
            <p:nvPr/>
          </p:nvSpPr>
          <p:spPr bwMode="auto">
            <a:xfrm>
              <a:off x="3923900" y="3111547"/>
              <a:ext cx="1513694" cy="712094"/>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0803" tIns="50402" rIns="100803" bIns="50402">
              <a:spAutoFit/>
            </a:bodyPr>
            <a:lstStyle>
              <a:lvl1pPr defTabSz="1008063" eaLnBrk="0" hangingPunct="0">
                <a:defRPr>
                  <a:solidFill>
                    <a:schemeClr val="tx1"/>
                  </a:solidFill>
                  <a:latin typeface="Arial" pitchFamily="34" charset="0"/>
                </a:defRPr>
              </a:lvl1pPr>
              <a:lvl2pPr marL="742950" indent="-285750" defTabSz="1008063" eaLnBrk="0" hangingPunct="0">
                <a:defRPr>
                  <a:solidFill>
                    <a:schemeClr val="tx1"/>
                  </a:solidFill>
                  <a:latin typeface="Arial" pitchFamily="34" charset="0"/>
                </a:defRPr>
              </a:lvl2pPr>
              <a:lvl3pPr marL="1143000" indent="-228600" defTabSz="1008063" eaLnBrk="0" hangingPunct="0">
                <a:defRPr>
                  <a:solidFill>
                    <a:schemeClr val="tx1"/>
                  </a:solidFill>
                  <a:latin typeface="Arial" pitchFamily="34" charset="0"/>
                </a:defRPr>
              </a:lvl3pPr>
              <a:lvl4pPr marL="1600200" indent="-228600" defTabSz="1008063" eaLnBrk="0" hangingPunct="0">
                <a:defRPr>
                  <a:solidFill>
                    <a:schemeClr val="tx1"/>
                  </a:solidFill>
                  <a:latin typeface="Arial" pitchFamily="34" charset="0"/>
                </a:defRPr>
              </a:lvl4pPr>
              <a:lvl5pPr marL="2057400" indent="-228600" defTabSz="1008063" eaLnBrk="0" hangingPunct="0">
                <a:defRPr>
                  <a:solidFill>
                    <a:schemeClr val="tx1"/>
                  </a:solidFill>
                  <a:latin typeface="Arial" pitchFamily="34" charset="0"/>
                </a:defRPr>
              </a:lvl5pPr>
              <a:lvl6pPr marL="2514600" indent="-228600" defTabSz="1008063"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6pPr>
              <a:lvl7pPr marL="2971800" indent="-228600" defTabSz="1008063"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7pPr>
              <a:lvl8pPr marL="3429000" indent="-228600" defTabSz="1008063"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8pPr>
              <a:lvl9pPr marL="3886200" indent="-228600" defTabSz="1008063"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9pPr>
            </a:lstStyle>
            <a:p>
              <a:pPr algn="ctr" eaLnBrk="1" hangingPunct="1">
                <a:spcBef>
                  <a:spcPct val="50000"/>
                </a:spcBef>
                <a:buClrTx/>
                <a:buFontTx/>
                <a:buNone/>
              </a:pPr>
              <a:r>
                <a:rPr lang="da-DK" sz="1300" b="1">
                  <a:solidFill>
                    <a:srgbClr val="7A003D"/>
                  </a:solidFill>
                  <a:latin typeface="Calibri" pitchFamily="34" charset="0"/>
                  <a:ea typeface="ヒラギノ角ゴ Pro W3"/>
                  <a:cs typeface="ヒラギノ角ゴ Pro W3"/>
                </a:rPr>
                <a:t>Kerne</a:t>
              </a:r>
            </a:p>
          </p:txBody>
        </p:sp>
        <p:sp>
          <p:nvSpPr>
            <p:cNvPr id="23" name="Line 50"/>
            <p:cNvSpPr>
              <a:spLocks noChangeShapeType="1"/>
            </p:cNvSpPr>
            <p:nvPr/>
          </p:nvSpPr>
          <p:spPr bwMode="auto">
            <a:xfrm flipH="1">
              <a:off x="4716016" y="2781300"/>
              <a:ext cx="1440160" cy="2448272"/>
            </a:xfrm>
            <a:prstGeom prst="line">
              <a:avLst/>
            </a:prstGeom>
            <a:noFill/>
            <a:ln w="28575">
              <a:solidFill>
                <a:srgbClr val="3399FF"/>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24" name="Line 50"/>
            <p:cNvSpPr>
              <a:spLocks noChangeShapeType="1"/>
            </p:cNvSpPr>
            <p:nvPr/>
          </p:nvSpPr>
          <p:spPr bwMode="auto">
            <a:xfrm flipH="1">
              <a:off x="3347864" y="4653508"/>
              <a:ext cx="2736304" cy="72008"/>
            </a:xfrm>
            <a:prstGeom prst="line">
              <a:avLst/>
            </a:prstGeom>
            <a:noFill/>
            <a:ln w="28575">
              <a:solidFill>
                <a:srgbClr val="3399FF"/>
              </a:solidFill>
              <a:round/>
              <a:headEnd/>
              <a:tailEnd/>
            </a:ln>
            <a:extLst>
              <a:ext uri="{909E8E84-426E-40DD-AFC4-6F175D3DCCD1}">
                <a14:hiddenFill xmlns:a14="http://schemas.microsoft.com/office/drawing/2010/main">
                  <a:noFill/>
                </a14:hiddenFill>
              </a:ext>
            </a:extLst>
          </p:spPr>
          <p:txBody>
            <a:bodyPr/>
            <a:lstStyle/>
            <a:p>
              <a:endParaRPr lang="da-DK"/>
            </a:p>
          </p:txBody>
        </p:sp>
      </p:grpSp>
      <p:sp>
        <p:nvSpPr>
          <p:cNvPr id="27" name="Rectangle 3"/>
          <p:cNvSpPr txBox="1">
            <a:spLocks noChangeArrowheads="1"/>
          </p:cNvSpPr>
          <p:nvPr/>
        </p:nvSpPr>
        <p:spPr bwMode="auto">
          <a:xfrm>
            <a:off x="3255984" y="5805264"/>
            <a:ext cx="2612160" cy="976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6pPr>
            <a:lvl7pPr marL="2971800" indent="-228600"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7pPr>
            <a:lvl8pPr marL="3429000" indent="-228600"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8pPr>
            <a:lvl9pPr marL="3886200" indent="-228600"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9pPr>
          </a:lstStyle>
          <a:p>
            <a:pPr algn="ctr" eaLnBrk="1" hangingPunct="1">
              <a:lnSpc>
                <a:spcPct val="90000"/>
              </a:lnSpc>
            </a:pPr>
            <a:r>
              <a:rPr lang="da-DK" sz="1900" dirty="0">
                <a:solidFill>
                  <a:srgbClr val="00214D"/>
                </a:solidFill>
                <a:latin typeface="+mn-lt"/>
              </a:rPr>
              <a:t>Bedre produktivitet</a:t>
            </a:r>
          </a:p>
          <a:p>
            <a:pPr algn="ctr" eaLnBrk="1" hangingPunct="1">
              <a:lnSpc>
                <a:spcPct val="90000"/>
              </a:lnSpc>
            </a:pPr>
            <a:r>
              <a:rPr lang="da-DK" sz="1900" dirty="0">
                <a:solidFill>
                  <a:srgbClr val="00214D"/>
                </a:solidFill>
                <a:latin typeface="+mn-lt"/>
              </a:rPr>
              <a:t>Bedre kvalitet</a:t>
            </a:r>
          </a:p>
          <a:p>
            <a:pPr algn="ctr" eaLnBrk="1" hangingPunct="1">
              <a:lnSpc>
                <a:spcPct val="90000"/>
              </a:lnSpc>
            </a:pPr>
            <a:r>
              <a:rPr lang="da-DK" sz="1900" dirty="0">
                <a:solidFill>
                  <a:srgbClr val="00214D"/>
                </a:solidFill>
                <a:latin typeface="+mn-lt"/>
              </a:rPr>
              <a:t>Bedre trivsel</a:t>
            </a:r>
          </a:p>
          <a:p>
            <a:pPr algn="ctr" eaLnBrk="1" hangingPunct="1">
              <a:lnSpc>
                <a:spcPct val="90000"/>
              </a:lnSpc>
              <a:buFont typeface="Wingdings" pitchFamily="2" charset="2"/>
              <a:buNone/>
            </a:pPr>
            <a:endParaRPr lang="da-DK" sz="2000" dirty="0">
              <a:solidFill>
                <a:srgbClr val="00214D"/>
              </a:solidFill>
              <a:latin typeface="+mn-lt"/>
            </a:endParaRPr>
          </a:p>
        </p:txBody>
      </p:sp>
      <p:grpSp>
        <p:nvGrpSpPr>
          <p:cNvPr id="3" name="Gruppe 2"/>
          <p:cNvGrpSpPr/>
          <p:nvPr/>
        </p:nvGrpSpPr>
        <p:grpSpPr>
          <a:xfrm>
            <a:off x="2820703" y="2869060"/>
            <a:ext cx="3335473" cy="2497959"/>
            <a:chOff x="3203848" y="2652724"/>
            <a:chExt cx="3335473" cy="2497959"/>
          </a:xfrm>
        </p:grpSpPr>
        <p:sp>
          <p:nvSpPr>
            <p:cNvPr id="28" name="Text Box 37"/>
            <p:cNvSpPr txBox="1">
              <a:spLocks noChangeArrowheads="1"/>
            </p:cNvSpPr>
            <p:nvPr/>
          </p:nvSpPr>
          <p:spPr bwMode="auto">
            <a:xfrm>
              <a:off x="4421377" y="2652724"/>
              <a:ext cx="1008000" cy="36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defTabSz="1008063" eaLnBrk="0" hangingPunct="0">
                <a:defRPr>
                  <a:solidFill>
                    <a:schemeClr val="tx1"/>
                  </a:solidFill>
                  <a:latin typeface="Arial" pitchFamily="34" charset="0"/>
                </a:defRPr>
              </a:lvl1pPr>
              <a:lvl2pPr marL="742950" indent="-285750" defTabSz="1008063" eaLnBrk="0" hangingPunct="0">
                <a:defRPr>
                  <a:solidFill>
                    <a:schemeClr val="tx1"/>
                  </a:solidFill>
                  <a:latin typeface="Arial" pitchFamily="34" charset="0"/>
                </a:defRPr>
              </a:lvl2pPr>
              <a:lvl3pPr marL="1143000" indent="-228600" defTabSz="1008063" eaLnBrk="0" hangingPunct="0">
                <a:defRPr>
                  <a:solidFill>
                    <a:schemeClr val="tx1"/>
                  </a:solidFill>
                  <a:latin typeface="Arial" pitchFamily="34" charset="0"/>
                </a:defRPr>
              </a:lvl3pPr>
              <a:lvl4pPr marL="1600200" indent="-228600" defTabSz="1008063" eaLnBrk="0" hangingPunct="0">
                <a:defRPr>
                  <a:solidFill>
                    <a:schemeClr val="tx1"/>
                  </a:solidFill>
                  <a:latin typeface="Arial" pitchFamily="34" charset="0"/>
                </a:defRPr>
              </a:lvl4pPr>
              <a:lvl5pPr marL="2057400" indent="-228600" defTabSz="1008063" eaLnBrk="0" hangingPunct="0">
                <a:defRPr>
                  <a:solidFill>
                    <a:schemeClr val="tx1"/>
                  </a:solidFill>
                  <a:latin typeface="Arial" pitchFamily="34" charset="0"/>
                </a:defRPr>
              </a:lvl5pPr>
              <a:lvl6pPr marL="2514600" indent="-228600" defTabSz="1008063"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6pPr>
              <a:lvl7pPr marL="2971800" indent="-228600" defTabSz="1008063"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7pPr>
              <a:lvl8pPr marL="3429000" indent="-228600" defTabSz="1008063"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8pPr>
              <a:lvl9pPr marL="3886200" indent="-228600" defTabSz="1008063"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9pPr>
            </a:lstStyle>
            <a:p>
              <a:pPr algn="ctr">
                <a:spcBef>
                  <a:spcPct val="50000"/>
                </a:spcBef>
                <a:buClrTx/>
                <a:buFontTx/>
                <a:buNone/>
              </a:pPr>
              <a:r>
                <a:rPr lang="da-DK" sz="900" dirty="0">
                  <a:solidFill>
                    <a:schemeClr val="bg1"/>
                  </a:solidFill>
                  <a:latin typeface="Calibri" pitchFamily="34" charset="0"/>
                  <a:ea typeface="ヒラギノ角ゴ Pro W3"/>
                  <a:cs typeface="ヒラギノ角ゴ Pro W3"/>
                </a:rPr>
                <a:t>Faggruppe </a:t>
              </a:r>
              <a:br>
                <a:rPr lang="da-DK" sz="900" dirty="0">
                  <a:solidFill>
                    <a:schemeClr val="bg1"/>
                  </a:solidFill>
                  <a:latin typeface="Calibri" pitchFamily="34" charset="0"/>
                  <a:ea typeface="ヒラギノ角ゴ Pro W3"/>
                  <a:cs typeface="ヒラギノ角ゴ Pro W3"/>
                </a:rPr>
              </a:br>
              <a:r>
                <a:rPr lang="da-DK" sz="900" dirty="0">
                  <a:solidFill>
                    <a:schemeClr val="bg1"/>
                  </a:solidFill>
                  <a:latin typeface="Calibri" pitchFamily="34" charset="0"/>
                  <a:ea typeface="ヒラギノ角ゴ Pro W3"/>
                  <a:cs typeface="ヒラギノ角ゴ Pro W3"/>
                </a:rPr>
                <a:t>6</a:t>
              </a:r>
            </a:p>
          </p:txBody>
        </p:sp>
        <p:sp>
          <p:nvSpPr>
            <p:cNvPr id="29" name="Text Box 37"/>
            <p:cNvSpPr txBox="1">
              <a:spLocks noChangeArrowheads="1"/>
            </p:cNvSpPr>
            <p:nvPr/>
          </p:nvSpPr>
          <p:spPr bwMode="auto">
            <a:xfrm>
              <a:off x="5531321" y="3363397"/>
              <a:ext cx="1008000" cy="36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defTabSz="1008063" eaLnBrk="0" hangingPunct="0">
                <a:defRPr>
                  <a:solidFill>
                    <a:schemeClr val="tx1"/>
                  </a:solidFill>
                  <a:latin typeface="Arial" pitchFamily="34" charset="0"/>
                </a:defRPr>
              </a:lvl1pPr>
              <a:lvl2pPr marL="742950" indent="-285750" defTabSz="1008063" eaLnBrk="0" hangingPunct="0">
                <a:defRPr>
                  <a:solidFill>
                    <a:schemeClr val="tx1"/>
                  </a:solidFill>
                  <a:latin typeface="Arial" pitchFamily="34" charset="0"/>
                </a:defRPr>
              </a:lvl2pPr>
              <a:lvl3pPr marL="1143000" indent="-228600" defTabSz="1008063" eaLnBrk="0" hangingPunct="0">
                <a:defRPr>
                  <a:solidFill>
                    <a:schemeClr val="tx1"/>
                  </a:solidFill>
                  <a:latin typeface="Arial" pitchFamily="34" charset="0"/>
                </a:defRPr>
              </a:lvl3pPr>
              <a:lvl4pPr marL="1600200" indent="-228600" defTabSz="1008063" eaLnBrk="0" hangingPunct="0">
                <a:defRPr>
                  <a:solidFill>
                    <a:schemeClr val="tx1"/>
                  </a:solidFill>
                  <a:latin typeface="Arial" pitchFamily="34" charset="0"/>
                </a:defRPr>
              </a:lvl4pPr>
              <a:lvl5pPr marL="2057400" indent="-228600" defTabSz="1008063" eaLnBrk="0" hangingPunct="0">
                <a:defRPr>
                  <a:solidFill>
                    <a:schemeClr val="tx1"/>
                  </a:solidFill>
                  <a:latin typeface="Arial" pitchFamily="34" charset="0"/>
                </a:defRPr>
              </a:lvl5pPr>
              <a:lvl6pPr marL="2514600" indent="-228600" defTabSz="1008063"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6pPr>
              <a:lvl7pPr marL="2971800" indent="-228600" defTabSz="1008063"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7pPr>
              <a:lvl8pPr marL="3429000" indent="-228600" defTabSz="1008063"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8pPr>
              <a:lvl9pPr marL="3886200" indent="-228600" defTabSz="1008063"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9pPr>
            </a:lstStyle>
            <a:p>
              <a:pPr algn="ctr">
                <a:spcBef>
                  <a:spcPct val="50000"/>
                </a:spcBef>
                <a:buClrTx/>
                <a:buFontTx/>
                <a:buNone/>
              </a:pPr>
              <a:r>
                <a:rPr lang="da-DK" sz="900" dirty="0">
                  <a:solidFill>
                    <a:schemeClr val="bg1"/>
                  </a:solidFill>
                  <a:latin typeface="Calibri" pitchFamily="34" charset="0"/>
                  <a:ea typeface="ヒラギノ角ゴ Pro W3"/>
                  <a:cs typeface="ヒラギノ角ゴ Pro W3"/>
                </a:rPr>
                <a:t>Faggruppe </a:t>
              </a:r>
              <a:br>
                <a:rPr lang="da-DK" sz="900" dirty="0">
                  <a:solidFill>
                    <a:schemeClr val="bg1"/>
                  </a:solidFill>
                  <a:latin typeface="Calibri" pitchFamily="34" charset="0"/>
                  <a:ea typeface="ヒラギノ角ゴ Pro W3"/>
                  <a:cs typeface="ヒラギノ角ゴ Pro W3"/>
                </a:rPr>
              </a:br>
              <a:r>
                <a:rPr lang="da-DK" sz="900" dirty="0">
                  <a:solidFill>
                    <a:schemeClr val="bg1"/>
                  </a:solidFill>
                  <a:latin typeface="Calibri" pitchFamily="34" charset="0"/>
                  <a:ea typeface="ヒラギノ角ゴ Pro W3"/>
                  <a:cs typeface="ヒラギノ角ゴ Pro W3"/>
                </a:rPr>
                <a:t>5</a:t>
              </a:r>
            </a:p>
          </p:txBody>
        </p:sp>
        <p:sp>
          <p:nvSpPr>
            <p:cNvPr id="30" name="Text Box 37"/>
            <p:cNvSpPr txBox="1">
              <a:spLocks noChangeArrowheads="1"/>
            </p:cNvSpPr>
            <p:nvPr/>
          </p:nvSpPr>
          <p:spPr bwMode="auto">
            <a:xfrm>
              <a:off x="3203848" y="3284984"/>
              <a:ext cx="1008000" cy="36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defTabSz="1008063" eaLnBrk="0" hangingPunct="0">
                <a:defRPr>
                  <a:solidFill>
                    <a:schemeClr val="tx1"/>
                  </a:solidFill>
                  <a:latin typeface="Arial" pitchFamily="34" charset="0"/>
                </a:defRPr>
              </a:lvl1pPr>
              <a:lvl2pPr marL="742950" indent="-285750" defTabSz="1008063" eaLnBrk="0" hangingPunct="0">
                <a:defRPr>
                  <a:solidFill>
                    <a:schemeClr val="tx1"/>
                  </a:solidFill>
                  <a:latin typeface="Arial" pitchFamily="34" charset="0"/>
                </a:defRPr>
              </a:lvl2pPr>
              <a:lvl3pPr marL="1143000" indent="-228600" defTabSz="1008063" eaLnBrk="0" hangingPunct="0">
                <a:defRPr>
                  <a:solidFill>
                    <a:schemeClr val="tx1"/>
                  </a:solidFill>
                  <a:latin typeface="Arial" pitchFamily="34" charset="0"/>
                </a:defRPr>
              </a:lvl3pPr>
              <a:lvl4pPr marL="1600200" indent="-228600" defTabSz="1008063" eaLnBrk="0" hangingPunct="0">
                <a:defRPr>
                  <a:solidFill>
                    <a:schemeClr val="tx1"/>
                  </a:solidFill>
                  <a:latin typeface="Arial" pitchFamily="34" charset="0"/>
                </a:defRPr>
              </a:lvl4pPr>
              <a:lvl5pPr marL="2057400" indent="-228600" defTabSz="1008063" eaLnBrk="0" hangingPunct="0">
                <a:defRPr>
                  <a:solidFill>
                    <a:schemeClr val="tx1"/>
                  </a:solidFill>
                  <a:latin typeface="Arial" pitchFamily="34" charset="0"/>
                </a:defRPr>
              </a:lvl5pPr>
              <a:lvl6pPr marL="2514600" indent="-228600" defTabSz="1008063"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6pPr>
              <a:lvl7pPr marL="2971800" indent="-228600" defTabSz="1008063"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7pPr>
              <a:lvl8pPr marL="3429000" indent="-228600" defTabSz="1008063"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8pPr>
              <a:lvl9pPr marL="3886200" indent="-228600" defTabSz="1008063"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9pPr>
            </a:lstStyle>
            <a:p>
              <a:pPr algn="ctr">
                <a:spcBef>
                  <a:spcPct val="50000"/>
                </a:spcBef>
                <a:buClrTx/>
                <a:buFontTx/>
                <a:buNone/>
              </a:pPr>
              <a:r>
                <a:rPr lang="da-DK" sz="900" dirty="0">
                  <a:solidFill>
                    <a:schemeClr val="bg1"/>
                  </a:solidFill>
                  <a:latin typeface="Calibri" pitchFamily="34" charset="0"/>
                  <a:ea typeface="ヒラギノ角ゴ Pro W3"/>
                  <a:cs typeface="ヒラギノ角ゴ Pro W3"/>
                </a:rPr>
                <a:t>Faggruppe </a:t>
              </a:r>
              <a:br>
                <a:rPr lang="da-DK" sz="900" dirty="0">
                  <a:solidFill>
                    <a:schemeClr val="bg1"/>
                  </a:solidFill>
                  <a:latin typeface="Calibri" pitchFamily="34" charset="0"/>
                  <a:ea typeface="ヒラギノ角ゴ Pro W3"/>
                  <a:cs typeface="ヒラギノ角ゴ Pro W3"/>
                </a:rPr>
              </a:br>
              <a:r>
                <a:rPr lang="da-DK" sz="900" dirty="0">
                  <a:solidFill>
                    <a:schemeClr val="bg1"/>
                  </a:solidFill>
                  <a:latin typeface="Calibri" pitchFamily="34" charset="0"/>
                  <a:ea typeface="ヒラギノ角ゴ Pro W3"/>
                  <a:cs typeface="ヒラギノ角ゴ Pro W3"/>
                </a:rPr>
                <a:t>1</a:t>
              </a:r>
            </a:p>
          </p:txBody>
        </p:sp>
        <p:sp>
          <p:nvSpPr>
            <p:cNvPr id="31" name="Text Box 37"/>
            <p:cNvSpPr txBox="1">
              <a:spLocks noChangeArrowheads="1"/>
            </p:cNvSpPr>
            <p:nvPr/>
          </p:nvSpPr>
          <p:spPr bwMode="auto">
            <a:xfrm>
              <a:off x="4428096" y="4781361"/>
              <a:ext cx="1008000" cy="36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defTabSz="1008063" eaLnBrk="0" hangingPunct="0">
                <a:defRPr>
                  <a:solidFill>
                    <a:schemeClr val="tx1"/>
                  </a:solidFill>
                  <a:latin typeface="Arial" pitchFamily="34" charset="0"/>
                </a:defRPr>
              </a:lvl1pPr>
              <a:lvl2pPr marL="742950" indent="-285750" defTabSz="1008063" eaLnBrk="0" hangingPunct="0">
                <a:defRPr>
                  <a:solidFill>
                    <a:schemeClr val="tx1"/>
                  </a:solidFill>
                  <a:latin typeface="Arial" pitchFamily="34" charset="0"/>
                </a:defRPr>
              </a:lvl2pPr>
              <a:lvl3pPr marL="1143000" indent="-228600" defTabSz="1008063" eaLnBrk="0" hangingPunct="0">
                <a:defRPr>
                  <a:solidFill>
                    <a:schemeClr val="tx1"/>
                  </a:solidFill>
                  <a:latin typeface="Arial" pitchFamily="34" charset="0"/>
                </a:defRPr>
              </a:lvl3pPr>
              <a:lvl4pPr marL="1600200" indent="-228600" defTabSz="1008063" eaLnBrk="0" hangingPunct="0">
                <a:defRPr>
                  <a:solidFill>
                    <a:schemeClr val="tx1"/>
                  </a:solidFill>
                  <a:latin typeface="Arial" pitchFamily="34" charset="0"/>
                </a:defRPr>
              </a:lvl4pPr>
              <a:lvl5pPr marL="2057400" indent="-228600" defTabSz="1008063" eaLnBrk="0" hangingPunct="0">
                <a:defRPr>
                  <a:solidFill>
                    <a:schemeClr val="tx1"/>
                  </a:solidFill>
                  <a:latin typeface="Arial" pitchFamily="34" charset="0"/>
                </a:defRPr>
              </a:lvl5pPr>
              <a:lvl6pPr marL="2514600" indent="-228600" defTabSz="1008063"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6pPr>
              <a:lvl7pPr marL="2971800" indent="-228600" defTabSz="1008063"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7pPr>
              <a:lvl8pPr marL="3429000" indent="-228600" defTabSz="1008063"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8pPr>
              <a:lvl9pPr marL="3886200" indent="-228600" defTabSz="1008063"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9pPr>
            </a:lstStyle>
            <a:p>
              <a:pPr algn="ctr">
                <a:spcBef>
                  <a:spcPct val="50000"/>
                </a:spcBef>
                <a:buClrTx/>
                <a:buFontTx/>
                <a:buNone/>
              </a:pPr>
              <a:r>
                <a:rPr lang="da-DK" sz="900" dirty="0">
                  <a:solidFill>
                    <a:schemeClr val="bg1"/>
                  </a:solidFill>
                  <a:latin typeface="Calibri" pitchFamily="34" charset="0"/>
                  <a:ea typeface="ヒラギノ角ゴ Pro W3"/>
                  <a:cs typeface="ヒラギノ角ゴ Pro W3"/>
                </a:rPr>
                <a:t>Faggruppe </a:t>
              </a:r>
              <a:br>
                <a:rPr lang="da-DK" sz="900" dirty="0">
                  <a:solidFill>
                    <a:schemeClr val="bg1"/>
                  </a:solidFill>
                  <a:latin typeface="Calibri" pitchFamily="34" charset="0"/>
                  <a:ea typeface="ヒラギノ角ゴ Pro W3"/>
                  <a:cs typeface="ヒラギノ角ゴ Pro W3"/>
                </a:rPr>
              </a:br>
              <a:r>
                <a:rPr lang="da-DK" sz="900" dirty="0">
                  <a:solidFill>
                    <a:schemeClr val="bg1"/>
                  </a:solidFill>
                  <a:latin typeface="Calibri" pitchFamily="34" charset="0"/>
                  <a:ea typeface="ヒラギノ角ゴ Pro W3"/>
                  <a:cs typeface="ヒラギノ角ゴ Pro W3"/>
                </a:rPr>
                <a:t>3</a:t>
              </a:r>
            </a:p>
          </p:txBody>
        </p:sp>
        <p:sp>
          <p:nvSpPr>
            <p:cNvPr id="32" name="Text Box 37"/>
            <p:cNvSpPr txBox="1">
              <a:spLocks noChangeArrowheads="1"/>
            </p:cNvSpPr>
            <p:nvPr/>
          </p:nvSpPr>
          <p:spPr bwMode="auto">
            <a:xfrm>
              <a:off x="3419984" y="4293096"/>
              <a:ext cx="1008000" cy="36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defTabSz="1008063" eaLnBrk="0" hangingPunct="0">
                <a:defRPr>
                  <a:solidFill>
                    <a:schemeClr val="tx1"/>
                  </a:solidFill>
                  <a:latin typeface="Arial" pitchFamily="34" charset="0"/>
                </a:defRPr>
              </a:lvl1pPr>
              <a:lvl2pPr marL="742950" indent="-285750" defTabSz="1008063" eaLnBrk="0" hangingPunct="0">
                <a:defRPr>
                  <a:solidFill>
                    <a:schemeClr val="tx1"/>
                  </a:solidFill>
                  <a:latin typeface="Arial" pitchFamily="34" charset="0"/>
                </a:defRPr>
              </a:lvl2pPr>
              <a:lvl3pPr marL="1143000" indent="-228600" defTabSz="1008063" eaLnBrk="0" hangingPunct="0">
                <a:defRPr>
                  <a:solidFill>
                    <a:schemeClr val="tx1"/>
                  </a:solidFill>
                  <a:latin typeface="Arial" pitchFamily="34" charset="0"/>
                </a:defRPr>
              </a:lvl3pPr>
              <a:lvl4pPr marL="1600200" indent="-228600" defTabSz="1008063" eaLnBrk="0" hangingPunct="0">
                <a:defRPr>
                  <a:solidFill>
                    <a:schemeClr val="tx1"/>
                  </a:solidFill>
                  <a:latin typeface="Arial" pitchFamily="34" charset="0"/>
                </a:defRPr>
              </a:lvl4pPr>
              <a:lvl5pPr marL="2057400" indent="-228600" defTabSz="1008063" eaLnBrk="0" hangingPunct="0">
                <a:defRPr>
                  <a:solidFill>
                    <a:schemeClr val="tx1"/>
                  </a:solidFill>
                  <a:latin typeface="Arial" pitchFamily="34" charset="0"/>
                </a:defRPr>
              </a:lvl5pPr>
              <a:lvl6pPr marL="2514600" indent="-228600" defTabSz="1008063"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6pPr>
              <a:lvl7pPr marL="2971800" indent="-228600" defTabSz="1008063"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7pPr>
              <a:lvl8pPr marL="3429000" indent="-228600" defTabSz="1008063"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8pPr>
              <a:lvl9pPr marL="3886200" indent="-228600" defTabSz="1008063"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9pPr>
            </a:lstStyle>
            <a:p>
              <a:pPr algn="ctr">
                <a:spcBef>
                  <a:spcPct val="50000"/>
                </a:spcBef>
                <a:buClrTx/>
                <a:buFontTx/>
                <a:buNone/>
              </a:pPr>
              <a:r>
                <a:rPr lang="da-DK" sz="900" dirty="0">
                  <a:solidFill>
                    <a:schemeClr val="bg1"/>
                  </a:solidFill>
                  <a:latin typeface="Calibri" pitchFamily="34" charset="0"/>
                  <a:ea typeface="ヒラギノ角ゴ Pro W3"/>
                  <a:cs typeface="ヒラギノ角ゴ Pro W3"/>
                </a:rPr>
                <a:t>Faggruppe </a:t>
              </a:r>
              <a:br>
                <a:rPr lang="da-DK" sz="900" dirty="0">
                  <a:solidFill>
                    <a:schemeClr val="bg1"/>
                  </a:solidFill>
                  <a:latin typeface="Calibri" pitchFamily="34" charset="0"/>
                  <a:ea typeface="ヒラギノ角ゴ Pro W3"/>
                  <a:cs typeface="ヒラギノ角ゴ Pro W3"/>
                </a:rPr>
              </a:br>
              <a:r>
                <a:rPr lang="da-DK" sz="900" dirty="0">
                  <a:solidFill>
                    <a:schemeClr val="bg1"/>
                  </a:solidFill>
                  <a:latin typeface="Calibri" pitchFamily="34" charset="0"/>
                  <a:ea typeface="ヒラギノ角ゴ Pro W3"/>
                  <a:cs typeface="ヒラギノ角ゴ Pro W3"/>
                </a:rPr>
                <a:t>2</a:t>
              </a:r>
            </a:p>
          </p:txBody>
        </p:sp>
        <p:sp>
          <p:nvSpPr>
            <p:cNvPr id="33" name="Text Box 37"/>
            <p:cNvSpPr txBox="1">
              <a:spLocks noChangeArrowheads="1"/>
            </p:cNvSpPr>
            <p:nvPr/>
          </p:nvSpPr>
          <p:spPr bwMode="auto">
            <a:xfrm>
              <a:off x="5508216" y="4277305"/>
              <a:ext cx="1008000" cy="36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defTabSz="1008063" eaLnBrk="0" hangingPunct="0">
                <a:defRPr>
                  <a:solidFill>
                    <a:schemeClr val="tx1"/>
                  </a:solidFill>
                  <a:latin typeface="Arial" pitchFamily="34" charset="0"/>
                </a:defRPr>
              </a:lvl1pPr>
              <a:lvl2pPr marL="742950" indent="-285750" defTabSz="1008063" eaLnBrk="0" hangingPunct="0">
                <a:defRPr>
                  <a:solidFill>
                    <a:schemeClr val="tx1"/>
                  </a:solidFill>
                  <a:latin typeface="Arial" pitchFamily="34" charset="0"/>
                </a:defRPr>
              </a:lvl2pPr>
              <a:lvl3pPr marL="1143000" indent="-228600" defTabSz="1008063" eaLnBrk="0" hangingPunct="0">
                <a:defRPr>
                  <a:solidFill>
                    <a:schemeClr val="tx1"/>
                  </a:solidFill>
                  <a:latin typeface="Arial" pitchFamily="34" charset="0"/>
                </a:defRPr>
              </a:lvl3pPr>
              <a:lvl4pPr marL="1600200" indent="-228600" defTabSz="1008063" eaLnBrk="0" hangingPunct="0">
                <a:defRPr>
                  <a:solidFill>
                    <a:schemeClr val="tx1"/>
                  </a:solidFill>
                  <a:latin typeface="Arial" pitchFamily="34" charset="0"/>
                </a:defRPr>
              </a:lvl4pPr>
              <a:lvl5pPr marL="2057400" indent="-228600" defTabSz="1008063" eaLnBrk="0" hangingPunct="0">
                <a:defRPr>
                  <a:solidFill>
                    <a:schemeClr val="tx1"/>
                  </a:solidFill>
                  <a:latin typeface="Arial" pitchFamily="34" charset="0"/>
                </a:defRPr>
              </a:lvl5pPr>
              <a:lvl6pPr marL="2514600" indent="-228600" defTabSz="1008063"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6pPr>
              <a:lvl7pPr marL="2971800" indent="-228600" defTabSz="1008063"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7pPr>
              <a:lvl8pPr marL="3429000" indent="-228600" defTabSz="1008063"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8pPr>
              <a:lvl9pPr marL="3886200" indent="-228600" defTabSz="1008063" eaLnBrk="0" fontAlgn="base" hangingPunct="0">
                <a:spcBef>
                  <a:spcPct val="20000"/>
                </a:spcBef>
                <a:spcAft>
                  <a:spcPct val="0"/>
                </a:spcAft>
                <a:buClr>
                  <a:srgbClr val="D12421"/>
                </a:buClr>
                <a:buFont typeface="Wingdings" pitchFamily="2" charset="2"/>
                <a:buChar char="§"/>
                <a:defRPr>
                  <a:solidFill>
                    <a:schemeClr val="tx1"/>
                  </a:solidFill>
                  <a:latin typeface="Arial" pitchFamily="34" charset="0"/>
                </a:defRPr>
              </a:lvl9pPr>
            </a:lstStyle>
            <a:p>
              <a:pPr algn="ctr">
                <a:spcBef>
                  <a:spcPct val="50000"/>
                </a:spcBef>
                <a:buClrTx/>
                <a:buFontTx/>
                <a:buNone/>
              </a:pPr>
              <a:r>
                <a:rPr lang="da-DK" sz="900" dirty="0">
                  <a:solidFill>
                    <a:schemeClr val="bg1"/>
                  </a:solidFill>
                  <a:latin typeface="Calibri" pitchFamily="34" charset="0"/>
                  <a:ea typeface="ヒラギノ角ゴ Pro W3"/>
                  <a:cs typeface="ヒラギノ角ゴ Pro W3"/>
                </a:rPr>
                <a:t>Faggruppe </a:t>
              </a:r>
              <a:br>
                <a:rPr lang="da-DK" sz="900" dirty="0">
                  <a:solidFill>
                    <a:schemeClr val="bg1"/>
                  </a:solidFill>
                  <a:latin typeface="Calibri" pitchFamily="34" charset="0"/>
                  <a:ea typeface="ヒラギノ角ゴ Pro W3"/>
                  <a:cs typeface="ヒラギノ角ゴ Pro W3"/>
                </a:rPr>
              </a:br>
              <a:r>
                <a:rPr lang="da-DK" sz="900" dirty="0">
                  <a:solidFill>
                    <a:schemeClr val="bg1"/>
                  </a:solidFill>
                  <a:latin typeface="Calibri" pitchFamily="34" charset="0"/>
                  <a:ea typeface="ヒラギノ角ゴ Pro W3"/>
                  <a:cs typeface="ヒラギノ角ゴ Pro W3"/>
                </a:rPr>
                <a:t>4</a:t>
              </a:r>
            </a:p>
          </p:txBody>
        </p:sp>
      </p:grpSp>
      <p:sp>
        <p:nvSpPr>
          <p:cNvPr id="34" name="Rectangle 3"/>
          <p:cNvSpPr txBox="1">
            <a:spLocks noChangeArrowheads="1"/>
          </p:cNvSpPr>
          <p:nvPr/>
        </p:nvSpPr>
        <p:spPr>
          <a:xfrm>
            <a:off x="5337208" y="1207234"/>
            <a:ext cx="3483264" cy="1645702"/>
          </a:xfrm>
          <a:prstGeom prst="rect">
            <a:avLst/>
          </a:prstGeom>
        </p:spPr>
        <p:txBody>
          <a:bodyPr vert="horz" lIns="91428" tIns="45715" rIns="91428" bIns="45715">
            <a:normAutofit/>
          </a:bodyPr>
          <a:lstStyle>
            <a:lvl1pPr marL="0" marR="0" indent="0" algn="l" rtl="0" eaLnBrk="1" latinLnBrk="0" hangingPunct="1">
              <a:spcBef>
                <a:spcPct val="20000"/>
              </a:spcBef>
              <a:buFontTx/>
              <a:buNone/>
              <a:defRPr kumimoji="0" lang="da-DK" sz="1800">
                <a:solidFill>
                  <a:schemeClr val="tx1"/>
                </a:solidFill>
                <a:latin typeface="Candara" pitchFamily="34" charset="0"/>
                <a:ea typeface="+mn-ea"/>
                <a:cs typeface="+mn-cs"/>
              </a:defRPr>
            </a:lvl1pPr>
            <a:lvl2pPr marL="742950" indent="-742950" algn="l" rtl="0" eaLnBrk="1" latinLnBrk="0" hangingPunct="1">
              <a:spcBef>
                <a:spcPct val="20000"/>
              </a:spcBef>
              <a:buFontTx/>
              <a:buNone/>
              <a:defRPr kumimoji="0" lang="da-DK" sz="1800" baseline="0">
                <a:solidFill>
                  <a:schemeClr val="bg1">
                    <a:lumMod val="50000"/>
                  </a:schemeClr>
                </a:solidFill>
                <a:latin typeface="Candara" pitchFamily="34" charset="0"/>
                <a:ea typeface="+mn-ea"/>
                <a:cs typeface="+mn-cs"/>
              </a:defRPr>
            </a:lvl2pPr>
            <a:lvl3pPr marL="1143000" indent="-228600" algn="l" rtl="0" eaLnBrk="1" latinLnBrk="0" hangingPunct="1">
              <a:spcBef>
                <a:spcPct val="20000"/>
              </a:spcBef>
              <a:buFontTx/>
              <a:buNone/>
              <a:defRPr kumimoji="0" lang="da-DK" sz="1800">
                <a:solidFill>
                  <a:schemeClr val="tx1"/>
                </a:solidFill>
                <a:latin typeface="Candara" pitchFamily="34" charset="0"/>
                <a:ea typeface="+mn-ea"/>
                <a:cs typeface="+mn-cs"/>
              </a:defRPr>
            </a:lvl3pPr>
            <a:lvl4pPr marL="1600200" indent="-228600" algn="l" rtl="0" eaLnBrk="1" latinLnBrk="0" hangingPunct="1">
              <a:spcBef>
                <a:spcPct val="20000"/>
              </a:spcBef>
              <a:buFontTx/>
              <a:buNone/>
              <a:defRPr kumimoji="0" lang="da-DK" sz="1800">
                <a:solidFill>
                  <a:schemeClr val="tx1"/>
                </a:solidFill>
                <a:latin typeface="Candara" pitchFamily="34" charset="0"/>
                <a:ea typeface="+mn-ea"/>
                <a:cs typeface="+mn-cs"/>
              </a:defRPr>
            </a:lvl4pPr>
            <a:lvl5pPr marL="2057400" indent="-228600" algn="l" rtl="0" eaLnBrk="1" latinLnBrk="0" hangingPunct="1">
              <a:spcBef>
                <a:spcPct val="20000"/>
              </a:spcBef>
              <a:buFontTx/>
              <a:buNone/>
              <a:defRPr kumimoji="0" lang="da-DK" sz="1800">
                <a:solidFill>
                  <a:schemeClr val="tx1"/>
                </a:solidFill>
                <a:latin typeface="Candara" pitchFamily="34" charset="0"/>
                <a:ea typeface="+mn-ea"/>
                <a:cs typeface="+mn-cs"/>
              </a:defRPr>
            </a:lvl5pPr>
            <a:lvl6pPr marL="2514600" indent="-228600" algn="l" rtl="0" eaLnBrk="1" latinLnBrk="0" hangingPunct="1">
              <a:spcBef>
                <a:spcPct val="20000"/>
              </a:spcBef>
              <a:buChar char="•"/>
              <a:defRPr kumimoji="0" lang="da-DK" sz="2000">
                <a:solidFill>
                  <a:schemeClr val="tx1"/>
                </a:solidFill>
                <a:latin typeface="+mn-lt"/>
                <a:ea typeface="+mn-ea"/>
                <a:cs typeface="+mn-cs"/>
              </a:defRPr>
            </a:lvl6pPr>
            <a:lvl7pPr marL="2971800" indent="-228600" algn="l" rtl="0" eaLnBrk="1" latinLnBrk="0" hangingPunct="1">
              <a:spcBef>
                <a:spcPct val="20000"/>
              </a:spcBef>
              <a:buChar char="•"/>
              <a:defRPr kumimoji="0" lang="da-DK" sz="2000">
                <a:solidFill>
                  <a:schemeClr val="tx1"/>
                </a:solidFill>
                <a:latin typeface="+mn-lt"/>
                <a:ea typeface="+mn-ea"/>
                <a:cs typeface="+mn-cs"/>
              </a:defRPr>
            </a:lvl7pPr>
            <a:lvl8pPr marL="3429000" indent="-228600" algn="l" rtl="0" eaLnBrk="1" latinLnBrk="0" hangingPunct="1">
              <a:spcBef>
                <a:spcPct val="20000"/>
              </a:spcBef>
              <a:buChar char="•"/>
              <a:defRPr kumimoji="0" lang="da-DK" sz="2000">
                <a:solidFill>
                  <a:schemeClr val="tx1"/>
                </a:solidFill>
                <a:latin typeface="+mn-lt"/>
                <a:ea typeface="+mn-ea"/>
                <a:cs typeface="+mn-cs"/>
              </a:defRPr>
            </a:lvl8pPr>
            <a:lvl9pPr marL="3886200" indent="-228600" algn="l" rtl="0" eaLnBrk="1" latinLnBrk="0" hangingPunct="1">
              <a:spcBef>
                <a:spcPct val="20000"/>
              </a:spcBef>
              <a:buChar char="•"/>
              <a:defRPr kumimoji="0" lang="da-DK" sz="2000">
                <a:solidFill>
                  <a:schemeClr val="tx1"/>
                </a:solidFill>
                <a:latin typeface="+mn-lt"/>
                <a:ea typeface="+mn-ea"/>
                <a:cs typeface="+mn-cs"/>
              </a:defRPr>
            </a:lvl9pPr>
            <a:extLst/>
          </a:lstStyle>
          <a:p>
            <a:pPr>
              <a:lnSpc>
                <a:spcPct val="90000"/>
              </a:lnSpc>
              <a:buFont typeface="Wingdings" pitchFamily="2" charset="2"/>
              <a:buNone/>
            </a:pPr>
            <a:r>
              <a:rPr lang="da-DK" sz="1900" kern="0" dirty="0"/>
              <a:t>Kommunikation og samarbejde</a:t>
            </a:r>
          </a:p>
          <a:p>
            <a:pPr marL="342900" indent="-342900">
              <a:lnSpc>
                <a:spcPct val="90000"/>
              </a:lnSpc>
              <a:buFont typeface="Arial" pitchFamily="34" charset="0"/>
              <a:buChar char="•"/>
            </a:pPr>
            <a:r>
              <a:rPr lang="da-DK" sz="1900" kern="0" dirty="0"/>
              <a:t>Hyppighed</a:t>
            </a:r>
          </a:p>
          <a:p>
            <a:pPr marL="342900" indent="-342900">
              <a:lnSpc>
                <a:spcPct val="90000"/>
              </a:lnSpc>
              <a:buFont typeface="Arial" pitchFamily="34" charset="0"/>
              <a:buChar char="•"/>
            </a:pPr>
            <a:r>
              <a:rPr lang="da-DK" sz="1900" kern="0" dirty="0"/>
              <a:t>Timing</a:t>
            </a:r>
          </a:p>
          <a:p>
            <a:pPr marL="342900" indent="-342900">
              <a:lnSpc>
                <a:spcPct val="90000"/>
              </a:lnSpc>
              <a:buFont typeface="Arial" pitchFamily="34" charset="0"/>
              <a:buChar char="•"/>
            </a:pPr>
            <a:r>
              <a:rPr lang="da-DK" sz="1900" kern="0" dirty="0"/>
              <a:t>Præcision</a:t>
            </a:r>
          </a:p>
          <a:p>
            <a:pPr marL="342900" indent="-342900">
              <a:lnSpc>
                <a:spcPct val="90000"/>
              </a:lnSpc>
              <a:buFont typeface="Arial" pitchFamily="34" charset="0"/>
              <a:buChar char="•"/>
            </a:pPr>
            <a:r>
              <a:rPr lang="da-DK" sz="1900" kern="0" dirty="0"/>
              <a:t>Problemløsning</a:t>
            </a:r>
          </a:p>
        </p:txBody>
      </p:sp>
      <p:sp>
        <p:nvSpPr>
          <p:cNvPr id="36" name="Afrundet rektangel 35"/>
          <p:cNvSpPr/>
          <p:nvPr/>
        </p:nvSpPr>
        <p:spPr>
          <a:xfrm>
            <a:off x="218406" y="1289826"/>
            <a:ext cx="3528392" cy="1511530"/>
          </a:xfrm>
          <a:prstGeom prst="roundRect">
            <a:avLst/>
          </a:prstGeom>
          <a:solidFill>
            <a:srgbClr val="EE802C">
              <a:alpha val="14000"/>
            </a:srgbClr>
          </a:solidFill>
          <a:ln>
            <a:solidFill>
              <a:srgbClr val="EE80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7" name="Afrundet rektangel 36"/>
          <p:cNvSpPr/>
          <p:nvPr/>
        </p:nvSpPr>
        <p:spPr>
          <a:xfrm>
            <a:off x="5220072" y="1196752"/>
            <a:ext cx="3528392" cy="1655546"/>
          </a:xfrm>
          <a:prstGeom prst="roundRect">
            <a:avLst/>
          </a:prstGeom>
          <a:solidFill>
            <a:srgbClr val="EE802C">
              <a:alpha val="20000"/>
            </a:srgbClr>
          </a:solidFill>
          <a:ln>
            <a:solidFill>
              <a:srgbClr val="EE80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8" name="Opadbuet pil 37"/>
          <p:cNvSpPr/>
          <p:nvPr/>
        </p:nvSpPr>
        <p:spPr>
          <a:xfrm>
            <a:off x="3995936" y="2348880"/>
            <a:ext cx="990209" cy="216024"/>
          </a:xfrm>
          <a:prstGeom prst="curvedUpArrow">
            <a:avLst/>
          </a:prstGeom>
          <a:solidFill>
            <a:srgbClr val="EE802C"/>
          </a:solidFill>
          <a:ln>
            <a:solidFill>
              <a:srgbClr val="EE80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39" name="Opadbuet pil 38"/>
          <p:cNvSpPr/>
          <p:nvPr/>
        </p:nvSpPr>
        <p:spPr>
          <a:xfrm rot="10800000">
            <a:off x="3995936" y="1772816"/>
            <a:ext cx="990209" cy="216024"/>
          </a:xfrm>
          <a:prstGeom prst="curvedUpArrow">
            <a:avLst/>
          </a:prstGeom>
          <a:solidFill>
            <a:srgbClr val="EE802C"/>
          </a:solidFill>
          <a:ln>
            <a:solidFill>
              <a:srgbClr val="EE80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41" name="Afrundet rektangel 40"/>
          <p:cNvSpPr/>
          <p:nvPr/>
        </p:nvSpPr>
        <p:spPr>
          <a:xfrm>
            <a:off x="3169302" y="5697252"/>
            <a:ext cx="2759297" cy="1084230"/>
          </a:xfrm>
          <a:prstGeom prst="roundRect">
            <a:avLst/>
          </a:prstGeom>
          <a:solidFill>
            <a:srgbClr val="EE802C">
              <a:alpha val="24000"/>
            </a:srgbClr>
          </a:solidFill>
          <a:ln>
            <a:solidFill>
              <a:srgbClr val="EE80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43" name="Lige pilforbindelse 42"/>
          <p:cNvCxnSpPr>
            <a:stCxn id="34" idx="2"/>
          </p:cNvCxnSpPr>
          <p:nvPr/>
        </p:nvCxnSpPr>
        <p:spPr>
          <a:xfrm flipH="1">
            <a:off x="5928599" y="2852936"/>
            <a:ext cx="1150241" cy="2664296"/>
          </a:xfrm>
          <a:prstGeom prst="straightConnector1">
            <a:avLst/>
          </a:prstGeom>
          <a:ln w="38100">
            <a:solidFill>
              <a:srgbClr val="EE802C"/>
            </a:solidFill>
            <a:tailEnd type="arrow"/>
          </a:ln>
        </p:spPr>
        <p:style>
          <a:lnRef idx="1">
            <a:schemeClr val="accent1"/>
          </a:lnRef>
          <a:fillRef idx="0">
            <a:schemeClr val="accent1"/>
          </a:fillRef>
          <a:effectRef idx="0">
            <a:schemeClr val="accent1"/>
          </a:effectRef>
          <a:fontRef idx="minor">
            <a:schemeClr val="tx1"/>
          </a:fontRef>
        </p:style>
      </p:cxnSp>
      <p:cxnSp>
        <p:nvCxnSpPr>
          <p:cNvPr id="45" name="Lige pilforbindelse 44"/>
          <p:cNvCxnSpPr>
            <a:stCxn id="36" idx="2"/>
          </p:cNvCxnSpPr>
          <p:nvPr/>
        </p:nvCxnSpPr>
        <p:spPr>
          <a:xfrm>
            <a:off x="1982602" y="2801356"/>
            <a:ext cx="1118012" cy="2888704"/>
          </a:xfrm>
          <a:prstGeom prst="straightConnector1">
            <a:avLst/>
          </a:prstGeom>
          <a:ln w="38100">
            <a:solidFill>
              <a:srgbClr val="EE802C"/>
            </a:solidFill>
            <a:tailEnd type="arrow"/>
          </a:ln>
        </p:spPr>
        <p:style>
          <a:lnRef idx="1">
            <a:schemeClr val="accent1"/>
          </a:lnRef>
          <a:fillRef idx="0">
            <a:schemeClr val="accent1"/>
          </a:fillRef>
          <a:effectRef idx="0">
            <a:schemeClr val="accent1"/>
          </a:effectRef>
          <a:fontRef idx="minor">
            <a:schemeClr val="tx1"/>
          </a:fontRef>
        </p:style>
      </p:cxnSp>
      <p:sp>
        <p:nvSpPr>
          <p:cNvPr id="35" name="Tekstboks 34"/>
          <p:cNvSpPr txBox="1"/>
          <p:nvPr/>
        </p:nvSpPr>
        <p:spPr>
          <a:xfrm>
            <a:off x="683568" y="6433591"/>
            <a:ext cx="2137135" cy="307777"/>
          </a:xfrm>
          <a:prstGeom prst="rect">
            <a:avLst/>
          </a:prstGeom>
          <a:noFill/>
        </p:spPr>
        <p:txBody>
          <a:bodyPr wrap="square" rtlCol="0">
            <a:spAutoFit/>
          </a:bodyPr>
          <a:lstStyle/>
          <a:p>
            <a:r>
              <a:rPr lang="da-DK" sz="1400" dirty="0"/>
              <a:t>Jody </a:t>
            </a:r>
            <a:r>
              <a:rPr lang="da-DK" sz="1400" dirty="0" err="1"/>
              <a:t>Hofer</a:t>
            </a:r>
            <a:r>
              <a:rPr lang="da-DK" sz="1400" dirty="0"/>
              <a:t> </a:t>
            </a:r>
            <a:r>
              <a:rPr lang="da-DK" sz="1400" dirty="0" err="1"/>
              <a:t>Gittell</a:t>
            </a:r>
            <a:endParaRPr lang="da-DK" sz="1400" dirty="0"/>
          </a:p>
        </p:txBody>
      </p:sp>
    </p:spTree>
    <p:extLst>
      <p:ext uri="{BB962C8B-B14F-4D97-AF65-F5344CB8AC3E}">
        <p14:creationId xmlns:p14="http://schemas.microsoft.com/office/powerpoint/2010/main" val="1694809318"/>
      </p:ext>
    </p:extLst>
  </p:cSld>
  <p:clrMapOvr>
    <a:masterClrMapping/>
  </p:clrMapOvr>
</p:sld>
</file>

<file path=ppt/theme/theme1.xml><?xml version="1.0" encoding="utf-8"?>
<a:theme xmlns:a="http://schemas.openxmlformats.org/drawingml/2006/main" name="1_TA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A_præsentation">
  <a:themeElements>
    <a:clrScheme name="TeamArbejdsliv">
      <a:dk1>
        <a:srgbClr val="000000"/>
      </a:dk1>
      <a:lt1>
        <a:srgbClr val="FFFFFF"/>
      </a:lt1>
      <a:dk2>
        <a:srgbClr val="DC5924"/>
      </a:dk2>
      <a:lt2>
        <a:srgbClr val="C8C8B1"/>
      </a:lt2>
      <a:accent1>
        <a:srgbClr val="97A7CF"/>
      </a:accent1>
      <a:accent2>
        <a:srgbClr val="B4B392"/>
      </a:accent2>
      <a:accent3>
        <a:srgbClr val="526DB0"/>
      </a:accent3>
      <a:accent4>
        <a:srgbClr val="D5D5D5"/>
      </a:accent4>
      <a:accent5>
        <a:srgbClr val="DC5924"/>
      </a:accent5>
      <a:accent6>
        <a:srgbClr val="B4B392"/>
      </a:accent6>
      <a:hlink>
        <a:srgbClr val="CC9900"/>
      </a:hlink>
      <a:folHlink>
        <a:srgbClr val="969696"/>
      </a:folHlink>
    </a:clrScheme>
    <a:fontScheme name="TeamArbejdsliv">
      <a:majorFont>
        <a:latin typeface="Candara"/>
        <a:ea typeface=""/>
        <a:cs typeface=""/>
      </a:majorFont>
      <a:minorFont>
        <a:latin typeface="Candara"/>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2_TA_præsentation">
  <a:themeElements>
    <a:clrScheme name="TeamArbejdsliv">
      <a:dk1>
        <a:srgbClr val="000000"/>
      </a:dk1>
      <a:lt1>
        <a:srgbClr val="FFFFFF"/>
      </a:lt1>
      <a:dk2>
        <a:srgbClr val="DC5924"/>
      </a:dk2>
      <a:lt2>
        <a:srgbClr val="C8C8B1"/>
      </a:lt2>
      <a:accent1>
        <a:srgbClr val="97A7CF"/>
      </a:accent1>
      <a:accent2>
        <a:srgbClr val="B4B392"/>
      </a:accent2>
      <a:accent3>
        <a:srgbClr val="526DB0"/>
      </a:accent3>
      <a:accent4>
        <a:srgbClr val="D5D5D5"/>
      </a:accent4>
      <a:accent5>
        <a:srgbClr val="DC5924"/>
      </a:accent5>
      <a:accent6>
        <a:srgbClr val="B4B392"/>
      </a:accent6>
      <a:hlink>
        <a:srgbClr val="CC9900"/>
      </a:hlink>
      <a:folHlink>
        <a:srgbClr val="969696"/>
      </a:folHlink>
    </a:clrScheme>
    <a:fontScheme name="TeamArbejdsliv">
      <a:majorFont>
        <a:latin typeface="Candara"/>
        <a:ea typeface=""/>
        <a:cs typeface=""/>
      </a:majorFont>
      <a:minorFont>
        <a:latin typeface="Candara"/>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4.xml><?xml version="1.0" encoding="utf-8"?>
<a:theme xmlns:a="http://schemas.openxmlformats.org/drawingml/2006/main" name="1_TA_præsentation">
  <a:themeElements>
    <a:clrScheme name="TeamArbejdsliv">
      <a:dk1>
        <a:srgbClr val="000000"/>
      </a:dk1>
      <a:lt1>
        <a:srgbClr val="FFFFFF"/>
      </a:lt1>
      <a:dk2>
        <a:srgbClr val="DC5924"/>
      </a:dk2>
      <a:lt2>
        <a:srgbClr val="C8C8B1"/>
      </a:lt2>
      <a:accent1>
        <a:srgbClr val="97A7CF"/>
      </a:accent1>
      <a:accent2>
        <a:srgbClr val="B4B392"/>
      </a:accent2>
      <a:accent3>
        <a:srgbClr val="526DB0"/>
      </a:accent3>
      <a:accent4>
        <a:srgbClr val="D5D5D5"/>
      </a:accent4>
      <a:accent5>
        <a:srgbClr val="DC5924"/>
      </a:accent5>
      <a:accent6>
        <a:srgbClr val="B4B392"/>
      </a:accent6>
      <a:hlink>
        <a:srgbClr val="CC9900"/>
      </a:hlink>
      <a:folHlink>
        <a:srgbClr val="969696"/>
      </a:folHlink>
    </a:clrScheme>
    <a:fontScheme name="TeamArbejdsliv">
      <a:majorFont>
        <a:latin typeface="Candara"/>
        <a:ea typeface=""/>
        <a:cs typeface=""/>
      </a:majorFont>
      <a:minorFont>
        <a:latin typeface="Candara"/>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5.xml><?xml version="1.0" encoding="utf-8"?>
<a:theme xmlns:a="http://schemas.openxmlformats.org/drawingml/2006/main" name="3_TA_præsentation">
  <a:themeElements>
    <a:clrScheme name="TeamArbejdsliv">
      <a:dk1>
        <a:srgbClr val="000000"/>
      </a:dk1>
      <a:lt1>
        <a:srgbClr val="FFFFFF"/>
      </a:lt1>
      <a:dk2>
        <a:srgbClr val="DC5924"/>
      </a:dk2>
      <a:lt2>
        <a:srgbClr val="C8C8B1"/>
      </a:lt2>
      <a:accent1>
        <a:srgbClr val="97A7CF"/>
      </a:accent1>
      <a:accent2>
        <a:srgbClr val="B4B392"/>
      </a:accent2>
      <a:accent3>
        <a:srgbClr val="526DB0"/>
      </a:accent3>
      <a:accent4>
        <a:srgbClr val="D5D5D5"/>
      </a:accent4>
      <a:accent5>
        <a:srgbClr val="DC5924"/>
      </a:accent5>
      <a:accent6>
        <a:srgbClr val="B4B392"/>
      </a:accent6>
      <a:hlink>
        <a:srgbClr val="CC9900"/>
      </a:hlink>
      <a:folHlink>
        <a:srgbClr val="969696"/>
      </a:folHlink>
    </a:clrScheme>
    <a:fontScheme name="TeamArbejdsliv">
      <a:majorFont>
        <a:latin typeface="Candara"/>
        <a:ea typeface=""/>
        <a:cs typeface=""/>
      </a:majorFont>
      <a:minorFont>
        <a:latin typeface="Candara"/>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6.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C39FFFAF56ABA747AB1DD6843F67DC4A" ma:contentTypeVersion="10" ma:contentTypeDescription="Opret et nyt dokument." ma:contentTypeScope="" ma:versionID="04dd2864d8a58626b90709e0f5df8780">
  <xsd:schema xmlns:xsd="http://www.w3.org/2001/XMLSchema" xmlns:xs="http://www.w3.org/2001/XMLSchema" xmlns:p="http://schemas.microsoft.com/office/2006/metadata/properties" xmlns:ns2="a6cbc550-43e9-4722-bc68-c8561970d8e2" xmlns:ns3="3b7ab38d-a901-4bfd-a36e-87c841cceaeb" targetNamespace="http://schemas.microsoft.com/office/2006/metadata/properties" ma:root="true" ma:fieldsID="cbfb8fc26bb438458f11d0b828851116" ns2:_="" ns3:_="">
    <xsd:import namespace="a6cbc550-43e9-4722-bc68-c8561970d8e2"/>
    <xsd:import namespace="3b7ab38d-a901-4bfd-a36e-87c841cceaeb"/>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cbc550-43e9-4722-bc68-c8561970d8e2" elementFormDefault="qualified">
    <xsd:import namespace="http://schemas.microsoft.com/office/2006/documentManagement/types"/>
    <xsd:import namespace="http://schemas.microsoft.com/office/infopath/2007/PartnerControls"/>
    <xsd:element name="SharedWithUsers" ma:index="8"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t med detaljer" ma:description="" ma:internalName="SharedWithDetails" ma:readOnly="true">
      <xsd:simpleType>
        <xsd:restriction base="dms:Note">
          <xsd:maxLength value="255"/>
        </xsd:restriction>
      </xsd:simpleType>
    </xsd:element>
    <xsd:element name="LastSharedByUser" ma:index="10" nillable="true" ma:displayName="Sidst delt efter bruger" ma:description="" ma:internalName="LastSharedByUser" ma:readOnly="true">
      <xsd:simpleType>
        <xsd:restriction base="dms:Note">
          <xsd:maxLength value="255"/>
        </xsd:restriction>
      </xsd:simpleType>
    </xsd:element>
    <xsd:element name="LastSharedByTime" ma:index="11" nillable="true" ma:displayName="Sidst delt efter tid"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3b7ab38d-a901-4bfd-a36e-87c841cceaeb"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896ED94-8CFC-44ED-A098-020ED3AE9667}">
  <ds:schemaRefs>
    <ds:schemaRef ds:uri="http://schemas.microsoft.com/sharepoint/v3/contenttype/forms"/>
  </ds:schemaRefs>
</ds:datastoreItem>
</file>

<file path=customXml/itemProps2.xml><?xml version="1.0" encoding="utf-8"?>
<ds:datastoreItem xmlns:ds="http://schemas.openxmlformats.org/officeDocument/2006/customXml" ds:itemID="{D478FE44-22BE-468B-BF38-F756028DFD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cbc550-43e9-4722-bc68-c8561970d8e2"/>
    <ds:schemaRef ds:uri="3b7ab38d-a901-4bfd-a36e-87c841ccea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173D20A-419F-4145-AEA0-B24AAE75243C}">
  <ds:schemaRefs>
    <ds:schemaRef ds:uri="http://purl.org/dc/elements/1.1/"/>
    <ds:schemaRef ds:uri="http://schemas.microsoft.com/office/2006/metadata/properties"/>
    <ds:schemaRef ds:uri="http://schemas.microsoft.com/office/2006/documentManagement/types"/>
    <ds:schemaRef ds:uri="a6cbc550-43e9-4722-bc68-c8561970d8e2"/>
    <ds:schemaRef ds:uri="http://purl.org/dc/dcmitype/"/>
    <ds:schemaRef ds:uri="http://schemas.microsoft.com/office/infopath/2007/PartnerControls"/>
    <ds:schemaRef ds:uri="3b7ab38d-a901-4bfd-a36e-87c841cceaeb"/>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6300</TotalTime>
  <Words>1044</Words>
  <Application>Microsoft Office PowerPoint</Application>
  <PresentationFormat>Skærmshow (4:3)</PresentationFormat>
  <Paragraphs>226</Paragraphs>
  <Slides>17</Slides>
  <Notes>8</Notes>
  <HiddenSlides>0</HiddenSlides>
  <MMClips>0</MMClips>
  <ScaleCrop>false</ScaleCrop>
  <HeadingPairs>
    <vt:vector size="6" baseType="variant">
      <vt:variant>
        <vt:lpstr>Benyttede skrifttyper</vt:lpstr>
      </vt:variant>
      <vt:variant>
        <vt:i4>6</vt:i4>
      </vt:variant>
      <vt:variant>
        <vt:lpstr>Tema</vt:lpstr>
      </vt:variant>
      <vt:variant>
        <vt:i4>5</vt:i4>
      </vt:variant>
      <vt:variant>
        <vt:lpstr>Slidetitler</vt:lpstr>
      </vt:variant>
      <vt:variant>
        <vt:i4>17</vt:i4>
      </vt:variant>
    </vt:vector>
  </HeadingPairs>
  <TitlesOfParts>
    <vt:vector size="28" baseType="lpstr">
      <vt:lpstr>Arial</vt:lpstr>
      <vt:lpstr>Calibri</vt:lpstr>
      <vt:lpstr>Candara</vt:lpstr>
      <vt:lpstr>Times New Roman</vt:lpstr>
      <vt:lpstr>Wingdings</vt:lpstr>
      <vt:lpstr>ヒラギノ角ゴ Pro W3</vt:lpstr>
      <vt:lpstr>1_TA tema</vt:lpstr>
      <vt:lpstr>TA_præsentation</vt:lpstr>
      <vt:lpstr>2_TA_præsentation</vt:lpstr>
      <vt:lpstr>1_TA_præsentation</vt:lpstr>
      <vt:lpstr>3_TA_præsentation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Kamille Pøckel</dc:creator>
  <cp:lastModifiedBy>Eva Thoft</cp:lastModifiedBy>
  <cp:revision>189</cp:revision>
  <cp:lastPrinted>2015-11-12T12:15:56Z</cp:lastPrinted>
  <dcterms:created xsi:type="dcterms:W3CDTF">2011-03-01T18:31:37Z</dcterms:created>
  <dcterms:modified xsi:type="dcterms:W3CDTF">2017-12-11T15:00:07Z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0x010100C39FFFAF56ABA747AB1DD6843F67DC4A</vt:lpwstr>
  </property>
</Properties>
</file>